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719" r:id="rId2"/>
    <p:sldId id="787" r:id="rId3"/>
    <p:sldId id="777" r:id="rId4"/>
    <p:sldId id="748" r:id="rId5"/>
    <p:sldId id="749" r:id="rId6"/>
    <p:sldId id="750" r:id="rId7"/>
    <p:sldId id="751" r:id="rId8"/>
    <p:sldId id="779" r:id="rId9"/>
    <p:sldId id="794" r:id="rId10"/>
    <p:sldId id="780" r:id="rId11"/>
    <p:sldId id="752" r:id="rId12"/>
    <p:sldId id="769" r:id="rId13"/>
    <p:sldId id="770" r:id="rId14"/>
    <p:sldId id="771" r:id="rId15"/>
    <p:sldId id="772" r:id="rId16"/>
    <p:sldId id="773" r:id="rId17"/>
    <p:sldId id="774" r:id="rId18"/>
    <p:sldId id="781" r:id="rId19"/>
    <p:sldId id="775" r:id="rId20"/>
    <p:sldId id="760" r:id="rId21"/>
    <p:sldId id="761" r:id="rId22"/>
    <p:sldId id="762" r:id="rId23"/>
    <p:sldId id="763" r:id="rId24"/>
    <p:sldId id="782" r:id="rId25"/>
    <p:sldId id="783" r:id="rId26"/>
    <p:sldId id="784" r:id="rId27"/>
    <p:sldId id="785" r:id="rId28"/>
    <p:sldId id="786" r:id="rId29"/>
    <p:sldId id="764" r:id="rId30"/>
    <p:sldId id="788" r:id="rId31"/>
    <p:sldId id="778" r:id="rId32"/>
    <p:sldId id="789" r:id="rId33"/>
    <p:sldId id="791" r:id="rId34"/>
    <p:sldId id="790" r:id="rId35"/>
    <p:sldId id="792" r:id="rId36"/>
    <p:sldId id="793" r:id="rId37"/>
    <p:sldId id="776" r:id="rId38"/>
    <p:sldId id="767" r:id="rId39"/>
    <p:sldId id="768" r:id="rId40"/>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E0E0E0"/>
    <a:srgbClr val="404040"/>
    <a:srgbClr val="444444"/>
    <a:srgbClr val="333333"/>
    <a:srgbClr val="00C29A"/>
    <a:srgbClr val="00C284"/>
    <a:srgbClr val="00B050"/>
    <a:srgbClr val="007F00"/>
    <a:srgbClr val="178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2ED27-8519-4A4E-ADDD-99A02E9E3FEC}" v="49" dt="2025-08-17T15:29:06.8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61" autoAdjust="0"/>
    <p:restoredTop sz="94633" autoAdjust="0"/>
  </p:normalViewPr>
  <p:slideViewPr>
    <p:cSldViewPr snapToGrid="0">
      <p:cViewPr varScale="1">
        <p:scale>
          <a:sx n="110" d="100"/>
          <a:sy n="110" d="100"/>
        </p:scale>
        <p:origin x="216"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7" d="100"/>
          <a:sy n="107" d="100"/>
        </p:scale>
        <p:origin x="126" y="4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槻 峻司" userId="674796a6-859b-47c7-bfd8-429e028547c8" providerId="ADAL" clId="{8842ED27-8519-4A4E-ADDD-99A02E9E3FEC}"/>
    <pc:docChg chg="undo custSel addSld delSld modSld sldOrd">
      <pc:chgData name="小槻 峻司" userId="674796a6-859b-47c7-bfd8-429e028547c8" providerId="ADAL" clId="{8842ED27-8519-4A4E-ADDD-99A02E9E3FEC}" dt="2025-08-17T15:29:06.817" v="3016" actId="571"/>
      <pc:docMkLst>
        <pc:docMk/>
      </pc:docMkLst>
      <pc:sldChg chg="modSp mod">
        <pc:chgData name="小槻 峻司" userId="674796a6-859b-47c7-bfd8-429e028547c8" providerId="ADAL" clId="{8842ED27-8519-4A4E-ADDD-99A02E9E3FEC}" dt="2025-08-15T00:32:15.548" v="23" actId="20577"/>
        <pc:sldMkLst>
          <pc:docMk/>
          <pc:sldMk cId="1792084398" sldId="719"/>
        </pc:sldMkLst>
        <pc:spChg chg="mod">
          <ac:chgData name="小槻 峻司" userId="674796a6-859b-47c7-bfd8-429e028547c8" providerId="ADAL" clId="{8842ED27-8519-4A4E-ADDD-99A02E9E3FEC}" dt="2025-08-15T00:32:15.548" v="23" actId="20577"/>
          <ac:spMkLst>
            <pc:docMk/>
            <pc:sldMk cId="1792084398" sldId="719"/>
            <ac:spMk id="3" creationId="{00000000-0000-0000-0000-000000000000}"/>
          </ac:spMkLst>
        </pc:spChg>
        <pc:spChg chg="mod">
          <ac:chgData name="小槻 峻司" userId="674796a6-859b-47c7-bfd8-429e028547c8" providerId="ADAL" clId="{8842ED27-8519-4A4E-ADDD-99A02E9E3FEC}" dt="2025-08-15T00:32:09.705" v="13" actId="20577"/>
          <ac:spMkLst>
            <pc:docMk/>
            <pc:sldMk cId="1792084398" sldId="719"/>
            <ac:spMk id="4" creationId="{00000000-0000-0000-0000-000000000000}"/>
          </ac:spMkLst>
        </pc:spChg>
      </pc:sldChg>
      <pc:sldChg chg="modSp new mod ord">
        <pc:chgData name="小槻 峻司" userId="674796a6-859b-47c7-bfd8-429e028547c8" providerId="ADAL" clId="{8842ED27-8519-4A4E-ADDD-99A02E9E3FEC}" dt="2025-08-15T00:35:03.497" v="209"/>
        <pc:sldMkLst>
          <pc:docMk/>
          <pc:sldMk cId="3727252803" sldId="787"/>
        </pc:sldMkLst>
        <pc:spChg chg="mod">
          <ac:chgData name="小槻 峻司" userId="674796a6-859b-47c7-bfd8-429e028547c8" providerId="ADAL" clId="{8842ED27-8519-4A4E-ADDD-99A02E9E3FEC}" dt="2025-08-15T00:32:54.810" v="41" actId="20577"/>
          <ac:spMkLst>
            <pc:docMk/>
            <pc:sldMk cId="3727252803" sldId="787"/>
            <ac:spMk id="2" creationId="{FB647A04-6A31-E2DE-9C99-941E28EF680F}"/>
          </ac:spMkLst>
        </pc:spChg>
        <pc:spChg chg="mod">
          <ac:chgData name="小槻 峻司" userId="674796a6-859b-47c7-bfd8-429e028547c8" providerId="ADAL" clId="{8842ED27-8519-4A4E-ADDD-99A02E9E3FEC}" dt="2025-08-15T00:35:03.497" v="209"/>
          <ac:spMkLst>
            <pc:docMk/>
            <pc:sldMk cId="3727252803" sldId="787"/>
            <ac:spMk id="3" creationId="{AE0B8662-5A34-EC2B-F37A-41DBAF485944}"/>
          </ac:spMkLst>
        </pc:spChg>
      </pc:sldChg>
      <pc:sldChg chg="modSp add mod">
        <pc:chgData name="小槻 峻司" userId="674796a6-859b-47c7-bfd8-429e028547c8" providerId="ADAL" clId="{8842ED27-8519-4A4E-ADDD-99A02E9E3FEC}" dt="2025-08-15T00:36:04.263" v="266" actId="20577"/>
        <pc:sldMkLst>
          <pc:docMk/>
          <pc:sldMk cId="3915525729" sldId="788"/>
        </pc:sldMkLst>
        <pc:spChg chg="mod">
          <ac:chgData name="小槻 峻司" userId="674796a6-859b-47c7-bfd8-429e028547c8" providerId="ADAL" clId="{8842ED27-8519-4A4E-ADDD-99A02E9E3FEC}" dt="2025-08-15T00:36:04.263" v="266" actId="20577"/>
          <ac:spMkLst>
            <pc:docMk/>
            <pc:sldMk cId="3915525729" sldId="788"/>
            <ac:spMk id="4" creationId="{A72C39AF-5ED1-61BF-7338-4D4C24FE9859}"/>
          </ac:spMkLst>
        </pc:spChg>
      </pc:sldChg>
      <pc:sldChg chg="modSp add mod">
        <pc:chgData name="小槻 峻司" userId="674796a6-859b-47c7-bfd8-429e028547c8" providerId="ADAL" clId="{8842ED27-8519-4A4E-ADDD-99A02E9E3FEC}" dt="2025-08-15T00:37:09.359" v="291" actId="20577"/>
        <pc:sldMkLst>
          <pc:docMk/>
          <pc:sldMk cId="3134187091" sldId="789"/>
        </pc:sldMkLst>
        <pc:spChg chg="mod">
          <ac:chgData name="小槻 峻司" userId="674796a6-859b-47c7-bfd8-429e028547c8" providerId="ADAL" clId="{8842ED27-8519-4A4E-ADDD-99A02E9E3FEC}" dt="2025-08-15T00:37:09.359" v="291" actId="20577"/>
          <ac:spMkLst>
            <pc:docMk/>
            <pc:sldMk cId="3134187091" sldId="789"/>
            <ac:spMk id="4" creationId="{FB276C30-190E-5A7C-CB79-352D45A4D729}"/>
          </ac:spMkLst>
        </pc:spChg>
      </pc:sldChg>
      <pc:sldChg chg="modSp add mod">
        <pc:chgData name="小槻 峻司" userId="674796a6-859b-47c7-bfd8-429e028547c8" providerId="ADAL" clId="{8842ED27-8519-4A4E-ADDD-99A02E9E3FEC}" dt="2025-08-15T00:41:39.739" v="703" actId="20577"/>
        <pc:sldMkLst>
          <pc:docMk/>
          <pc:sldMk cId="568085135" sldId="790"/>
        </pc:sldMkLst>
        <pc:spChg chg="mod">
          <ac:chgData name="小槻 峻司" userId="674796a6-859b-47c7-bfd8-429e028547c8" providerId="ADAL" clId="{8842ED27-8519-4A4E-ADDD-99A02E9E3FEC}" dt="2025-08-15T00:41:39.739" v="703" actId="20577"/>
          <ac:spMkLst>
            <pc:docMk/>
            <pc:sldMk cId="568085135" sldId="790"/>
            <ac:spMk id="2" creationId="{CD4E7F75-9F6C-6AE2-47C5-5C8EED8E9FEA}"/>
          </ac:spMkLst>
        </pc:spChg>
        <pc:spChg chg="mod">
          <ac:chgData name="小槻 峻司" userId="674796a6-859b-47c7-bfd8-429e028547c8" providerId="ADAL" clId="{8842ED27-8519-4A4E-ADDD-99A02E9E3FEC}" dt="2025-08-15T00:41:34.434" v="700" actId="6549"/>
          <ac:spMkLst>
            <pc:docMk/>
            <pc:sldMk cId="568085135" sldId="790"/>
            <ac:spMk id="3" creationId="{FDFDC358-4B99-A4F7-2351-95430CDB54A1}"/>
          </ac:spMkLst>
        </pc:spChg>
      </pc:sldChg>
      <pc:sldChg chg="add del">
        <pc:chgData name="小槻 峻司" userId="674796a6-859b-47c7-bfd8-429e028547c8" providerId="ADAL" clId="{8842ED27-8519-4A4E-ADDD-99A02E9E3FEC}" dt="2025-08-15T00:36:53.128" v="274"/>
        <pc:sldMkLst>
          <pc:docMk/>
          <pc:sldMk cId="711570169" sldId="791"/>
        </pc:sldMkLst>
      </pc:sldChg>
      <pc:sldChg chg="modSp new mod ord">
        <pc:chgData name="小槻 峻司" userId="674796a6-859b-47c7-bfd8-429e028547c8" providerId="ADAL" clId="{8842ED27-8519-4A4E-ADDD-99A02E9E3FEC}" dt="2025-08-15T00:38:47.079" v="643" actId="20577"/>
        <pc:sldMkLst>
          <pc:docMk/>
          <pc:sldMk cId="1341654671" sldId="791"/>
        </pc:sldMkLst>
        <pc:spChg chg="mod">
          <ac:chgData name="小槻 峻司" userId="674796a6-859b-47c7-bfd8-429e028547c8" providerId="ADAL" clId="{8842ED27-8519-4A4E-ADDD-99A02E9E3FEC}" dt="2025-08-15T00:37:29.120" v="358" actId="20577"/>
          <ac:spMkLst>
            <pc:docMk/>
            <pc:sldMk cId="1341654671" sldId="791"/>
            <ac:spMk id="2" creationId="{286FC122-B1D7-1D3C-B94E-D71CA7C5126B}"/>
          </ac:spMkLst>
        </pc:spChg>
        <pc:spChg chg="mod">
          <ac:chgData name="小槻 峻司" userId="674796a6-859b-47c7-bfd8-429e028547c8" providerId="ADAL" clId="{8842ED27-8519-4A4E-ADDD-99A02E9E3FEC}" dt="2025-08-15T00:38:47.079" v="643" actId="20577"/>
          <ac:spMkLst>
            <pc:docMk/>
            <pc:sldMk cId="1341654671" sldId="791"/>
            <ac:spMk id="3" creationId="{9EC8DBB2-CA9E-8A37-4B5A-78BAD6E3CC03}"/>
          </ac:spMkLst>
        </pc:spChg>
      </pc:sldChg>
      <pc:sldChg chg="addSp delSp modSp new mod modAnim">
        <pc:chgData name="小槻 峻司" userId="674796a6-859b-47c7-bfd8-429e028547c8" providerId="ADAL" clId="{8842ED27-8519-4A4E-ADDD-99A02E9E3FEC}" dt="2025-08-15T01:43:49.542" v="1587" actId="20577"/>
        <pc:sldMkLst>
          <pc:docMk/>
          <pc:sldMk cId="881286539" sldId="792"/>
        </pc:sldMkLst>
        <pc:spChg chg="mod">
          <ac:chgData name="小槻 峻司" userId="674796a6-859b-47c7-bfd8-429e028547c8" providerId="ADAL" clId="{8842ED27-8519-4A4E-ADDD-99A02E9E3FEC}" dt="2025-08-15T01:43:49.542" v="1587" actId="20577"/>
          <ac:spMkLst>
            <pc:docMk/>
            <pc:sldMk cId="881286539" sldId="792"/>
            <ac:spMk id="2" creationId="{48A13947-3D19-99ED-BD88-47CE0FC35128}"/>
          </ac:spMkLst>
        </pc:spChg>
        <pc:spChg chg="add mod">
          <ac:chgData name="小槻 峻司" userId="674796a6-859b-47c7-bfd8-429e028547c8" providerId="ADAL" clId="{8842ED27-8519-4A4E-ADDD-99A02E9E3FEC}" dt="2025-08-15T00:49:19.555" v="764"/>
          <ac:spMkLst>
            <pc:docMk/>
            <pc:sldMk cId="881286539" sldId="792"/>
            <ac:spMk id="7" creationId="{7CECF372-EFC1-B40B-BD4C-BF8319CF097D}"/>
          </ac:spMkLst>
        </pc:spChg>
        <pc:spChg chg="add mod">
          <ac:chgData name="小槻 峻司" userId="674796a6-859b-47c7-bfd8-429e028547c8" providerId="ADAL" clId="{8842ED27-8519-4A4E-ADDD-99A02E9E3FEC}" dt="2025-08-15T00:49:19.555" v="764"/>
          <ac:spMkLst>
            <pc:docMk/>
            <pc:sldMk cId="881286539" sldId="792"/>
            <ac:spMk id="9" creationId="{468A6B10-9BE8-8F83-7C82-3E71FBBD3024}"/>
          </ac:spMkLst>
        </pc:spChg>
        <pc:spChg chg="add mod">
          <ac:chgData name="小槻 峻司" userId="674796a6-859b-47c7-bfd8-429e028547c8" providerId="ADAL" clId="{8842ED27-8519-4A4E-ADDD-99A02E9E3FEC}" dt="2025-08-15T01:41:23.737" v="1256" actId="14100"/>
          <ac:spMkLst>
            <pc:docMk/>
            <pc:sldMk cId="881286539" sldId="792"/>
            <ac:spMk id="10" creationId="{8CF476EC-0159-CE28-06A4-68F1D29ACEDE}"/>
          </ac:spMkLst>
        </pc:spChg>
        <pc:spChg chg="add mod">
          <ac:chgData name="小槻 峻司" userId="674796a6-859b-47c7-bfd8-429e028547c8" providerId="ADAL" clId="{8842ED27-8519-4A4E-ADDD-99A02E9E3FEC}" dt="2025-08-15T00:49:19.555" v="764"/>
          <ac:spMkLst>
            <pc:docMk/>
            <pc:sldMk cId="881286539" sldId="792"/>
            <ac:spMk id="12" creationId="{6F8C8B5C-8612-37BD-E472-4D38D2181852}"/>
          </ac:spMkLst>
        </pc:spChg>
        <pc:spChg chg="add mod">
          <ac:chgData name="小槻 峻司" userId="674796a6-859b-47c7-bfd8-429e028547c8" providerId="ADAL" clId="{8842ED27-8519-4A4E-ADDD-99A02E9E3FEC}" dt="2025-08-15T00:49:19.555" v="764"/>
          <ac:spMkLst>
            <pc:docMk/>
            <pc:sldMk cId="881286539" sldId="792"/>
            <ac:spMk id="13" creationId="{344AA7E0-1EE7-41A2-1C9A-1903B64A0AFA}"/>
          </ac:spMkLst>
        </pc:spChg>
        <pc:spChg chg="add mod">
          <ac:chgData name="小槻 峻司" userId="674796a6-859b-47c7-bfd8-429e028547c8" providerId="ADAL" clId="{8842ED27-8519-4A4E-ADDD-99A02E9E3FEC}" dt="2025-08-15T00:49:19.555" v="764"/>
          <ac:spMkLst>
            <pc:docMk/>
            <pc:sldMk cId="881286539" sldId="792"/>
            <ac:spMk id="16" creationId="{9BC80E3E-D4E6-8EDC-5F3B-75C859AFC98E}"/>
          </ac:spMkLst>
        </pc:spChg>
        <pc:spChg chg="add mod">
          <ac:chgData name="小槻 峻司" userId="674796a6-859b-47c7-bfd8-429e028547c8" providerId="ADAL" clId="{8842ED27-8519-4A4E-ADDD-99A02E9E3FEC}" dt="2025-08-15T00:49:19.555" v="764"/>
          <ac:spMkLst>
            <pc:docMk/>
            <pc:sldMk cId="881286539" sldId="792"/>
            <ac:spMk id="17" creationId="{784D82D9-B3A1-D005-C77F-B77D58EDA4C6}"/>
          </ac:spMkLst>
        </pc:spChg>
        <pc:spChg chg="add mod">
          <ac:chgData name="小槻 峻司" userId="674796a6-859b-47c7-bfd8-429e028547c8" providerId="ADAL" clId="{8842ED27-8519-4A4E-ADDD-99A02E9E3FEC}" dt="2025-08-15T00:49:19.555" v="764"/>
          <ac:spMkLst>
            <pc:docMk/>
            <pc:sldMk cId="881286539" sldId="792"/>
            <ac:spMk id="27" creationId="{DD8F834C-50DB-7F4B-E496-87696CDF11BF}"/>
          </ac:spMkLst>
        </pc:spChg>
        <pc:spChg chg="add mod">
          <ac:chgData name="小槻 峻司" userId="674796a6-859b-47c7-bfd8-429e028547c8" providerId="ADAL" clId="{8842ED27-8519-4A4E-ADDD-99A02E9E3FEC}" dt="2025-08-15T00:49:19.555" v="764"/>
          <ac:spMkLst>
            <pc:docMk/>
            <pc:sldMk cId="881286539" sldId="792"/>
            <ac:spMk id="33" creationId="{AA92E269-4F2C-4F02-1B1F-2DD7FB505F12}"/>
          </ac:spMkLst>
        </pc:spChg>
        <pc:spChg chg="add mod">
          <ac:chgData name="小槻 峻司" userId="674796a6-859b-47c7-bfd8-429e028547c8" providerId="ADAL" clId="{8842ED27-8519-4A4E-ADDD-99A02E9E3FEC}" dt="2025-08-15T01:41:50.254" v="1262" actId="14100"/>
          <ac:spMkLst>
            <pc:docMk/>
            <pc:sldMk cId="881286539" sldId="792"/>
            <ac:spMk id="42" creationId="{AA336ECE-C0AC-FB33-7FC0-D81C8E4EB06D}"/>
          </ac:spMkLst>
        </pc:spChg>
        <pc:spChg chg="add mod">
          <ac:chgData name="小槻 峻司" userId="674796a6-859b-47c7-bfd8-429e028547c8" providerId="ADAL" clId="{8842ED27-8519-4A4E-ADDD-99A02E9E3FEC}" dt="2025-08-15T01:43:38.306" v="1557" actId="1038"/>
          <ac:spMkLst>
            <pc:docMk/>
            <pc:sldMk cId="881286539" sldId="792"/>
            <ac:spMk id="43" creationId="{E63EA341-C909-D7E0-219B-40CE202766C7}"/>
          </ac:spMkLst>
        </pc:spChg>
        <pc:picChg chg="mod">
          <ac:chgData name="小槻 峻司" userId="674796a6-859b-47c7-bfd8-429e028547c8" providerId="ADAL" clId="{8842ED27-8519-4A4E-ADDD-99A02E9E3FEC}" dt="2025-08-15T00:49:34.800" v="769" actId="1036"/>
          <ac:picMkLst>
            <pc:docMk/>
            <pc:sldMk cId="881286539" sldId="792"/>
            <ac:picMk id="40" creationId="{D24AA925-946D-AE75-6980-830F5976A206}"/>
          </ac:picMkLst>
        </pc:picChg>
      </pc:sldChg>
      <pc:sldChg chg="add del">
        <pc:chgData name="小槻 峻司" userId="674796a6-859b-47c7-bfd8-429e028547c8" providerId="ADAL" clId="{8842ED27-8519-4A4E-ADDD-99A02E9E3FEC}" dt="2025-08-15T00:36:53.128" v="274"/>
        <pc:sldMkLst>
          <pc:docMk/>
          <pc:sldMk cId="3483564777" sldId="792"/>
        </pc:sldMkLst>
      </pc:sldChg>
      <pc:sldChg chg="addSp delSp modSp new mod">
        <pc:chgData name="小槻 峻司" userId="674796a6-859b-47c7-bfd8-429e028547c8" providerId="ADAL" clId="{8842ED27-8519-4A4E-ADDD-99A02E9E3FEC}" dt="2025-08-15T01:48:02.971" v="2145" actId="113"/>
        <pc:sldMkLst>
          <pc:docMk/>
          <pc:sldMk cId="3573239095" sldId="793"/>
        </pc:sldMkLst>
        <pc:spChg chg="mod">
          <ac:chgData name="小槻 峻司" userId="674796a6-859b-47c7-bfd8-429e028547c8" providerId="ADAL" clId="{8842ED27-8519-4A4E-ADDD-99A02E9E3FEC}" dt="2025-08-15T01:44:05.431" v="1611" actId="20577"/>
          <ac:spMkLst>
            <pc:docMk/>
            <pc:sldMk cId="3573239095" sldId="793"/>
            <ac:spMk id="2" creationId="{18B5C09D-AEE0-B399-32ED-0835B1302807}"/>
          </ac:spMkLst>
        </pc:spChg>
        <pc:spChg chg="mod">
          <ac:chgData name="小槻 峻司" userId="674796a6-859b-47c7-bfd8-429e028547c8" providerId="ADAL" clId="{8842ED27-8519-4A4E-ADDD-99A02E9E3FEC}" dt="2025-08-15T01:48:02.971" v="2145" actId="113"/>
          <ac:spMkLst>
            <pc:docMk/>
            <pc:sldMk cId="3573239095" sldId="793"/>
            <ac:spMk id="3" creationId="{BE4EEF0B-6A83-2D64-DCDD-E2A228CBC6FD}"/>
          </ac:spMkLst>
        </pc:spChg>
      </pc:sldChg>
      <pc:sldChg chg="addSp delSp modSp new mod ord">
        <pc:chgData name="小槻 峻司" userId="674796a6-859b-47c7-bfd8-429e028547c8" providerId="ADAL" clId="{8842ED27-8519-4A4E-ADDD-99A02E9E3FEC}" dt="2025-08-17T15:29:06.817" v="3016" actId="571"/>
        <pc:sldMkLst>
          <pc:docMk/>
          <pc:sldMk cId="1535766157" sldId="794"/>
        </pc:sldMkLst>
        <pc:spChg chg="mod">
          <ac:chgData name="小槻 峻司" userId="674796a6-859b-47c7-bfd8-429e028547c8" providerId="ADAL" clId="{8842ED27-8519-4A4E-ADDD-99A02E9E3FEC}" dt="2025-08-17T15:13:22.074" v="2190" actId="20577"/>
          <ac:spMkLst>
            <pc:docMk/>
            <pc:sldMk cId="1535766157" sldId="794"/>
            <ac:spMk id="2" creationId="{27802344-F520-10FB-5358-6105B1782ED2}"/>
          </ac:spMkLst>
        </pc:spChg>
        <pc:spChg chg="del">
          <ac:chgData name="小槻 峻司" userId="674796a6-859b-47c7-bfd8-429e028547c8" providerId="ADAL" clId="{8842ED27-8519-4A4E-ADDD-99A02E9E3FEC}" dt="2025-08-17T15:13:24.066" v="2191" actId="478"/>
          <ac:spMkLst>
            <pc:docMk/>
            <pc:sldMk cId="1535766157" sldId="794"/>
            <ac:spMk id="3" creationId="{7B9EA034-CB2A-D30B-1E98-9B3268A5F570}"/>
          </ac:spMkLst>
        </pc:spChg>
        <pc:spChg chg="add mod ord">
          <ac:chgData name="小槻 峻司" userId="674796a6-859b-47c7-bfd8-429e028547c8" providerId="ADAL" clId="{8842ED27-8519-4A4E-ADDD-99A02E9E3FEC}" dt="2025-08-17T15:19:27.513" v="2568" actId="1035"/>
          <ac:spMkLst>
            <pc:docMk/>
            <pc:sldMk cId="1535766157" sldId="794"/>
            <ac:spMk id="4" creationId="{63B54A32-D103-DF42-87DC-B5E5BE65971D}"/>
          </ac:spMkLst>
        </pc:spChg>
        <pc:spChg chg="add mod ord">
          <ac:chgData name="小槻 峻司" userId="674796a6-859b-47c7-bfd8-429e028547c8" providerId="ADAL" clId="{8842ED27-8519-4A4E-ADDD-99A02E9E3FEC}" dt="2025-08-17T15:19:27.513" v="2568" actId="1035"/>
          <ac:spMkLst>
            <pc:docMk/>
            <pc:sldMk cId="1535766157" sldId="794"/>
            <ac:spMk id="5" creationId="{667ADE1E-8BFC-46A8-F8A6-7D5CDA12BDF8}"/>
          </ac:spMkLst>
        </pc:spChg>
        <pc:spChg chg="add mod ord">
          <ac:chgData name="小槻 峻司" userId="674796a6-859b-47c7-bfd8-429e028547c8" providerId="ADAL" clId="{8842ED27-8519-4A4E-ADDD-99A02E9E3FEC}" dt="2025-08-17T15:19:27.513" v="2568" actId="1035"/>
          <ac:spMkLst>
            <pc:docMk/>
            <pc:sldMk cId="1535766157" sldId="794"/>
            <ac:spMk id="6" creationId="{6891CB6F-381F-ABE7-089A-2F7063BB29BD}"/>
          </ac:spMkLst>
        </pc:spChg>
        <pc:spChg chg="add mod ord">
          <ac:chgData name="小槻 峻司" userId="674796a6-859b-47c7-bfd8-429e028547c8" providerId="ADAL" clId="{8842ED27-8519-4A4E-ADDD-99A02E9E3FEC}" dt="2025-08-17T15:19:27.513" v="2568" actId="1035"/>
          <ac:spMkLst>
            <pc:docMk/>
            <pc:sldMk cId="1535766157" sldId="794"/>
            <ac:spMk id="7" creationId="{BCDC22E3-A1FD-0D63-DDD2-11D101552E87}"/>
          </ac:spMkLst>
        </pc:spChg>
        <pc:spChg chg="add mod ord">
          <ac:chgData name="小槻 峻司" userId="674796a6-859b-47c7-bfd8-429e028547c8" providerId="ADAL" clId="{8842ED27-8519-4A4E-ADDD-99A02E9E3FEC}" dt="2025-08-17T15:21:45.286" v="2662" actId="20577"/>
          <ac:spMkLst>
            <pc:docMk/>
            <pc:sldMk cId="1535766157" sldId="794"/>
            <ac:spMk id="8" creationId="{605A7D24-BF2B-4C52-F77E-E0CC3E0CC26B}"/>
          </ac:spMkLst>
        </pc:spChg>
        <pc:spChg chg="add mod">
          <ac:chgData name="小槻 峻司" userId="674796a6-859b-47c7-bfd8-429e028547c8" providerId="ADAL" clId="{8842ED27-8519-4A4E-ADDD-99A02E9E3FEC}" dt="2025-08-17T15:19:27.513" v="2568" actId="1035"/>
          <ac:spMkLst>
            <pc:docMk/>
            <pc:sldMk cId="1535766157" sldId="794"/>
            <ac:spMk id="9" creationId="{87FB16EC-78ED-61CC-9EA4-2BB6107D268A}"/>
          </ac:spMkLst>
        </pc:spChg>
        <pc:spChg chg="add del mod">
          <ac:chgData name="小槻 峻司" userId="674796a6-859b-47c7-bfd8-429e028547c8" providerId="ADAL" clId="{8842ED27-8519-4A4E-ADDD-99A02E9E3FEC}" dt="2025-08-17T15:16:54.008" v="2417" actId="478"/>
          <ac:spMkLst>
            <pc:docMk/>
            <pc:sldMk cId="1535766157" sldId="794"/>
            <ac:spMk id="10" creationId="{4D8B5E9F-6FE2-00F4-7A9A-E3E4B66788A6}"/>
          </ac:spMkLst>
        </pc:spChg>
        <pc:spChg chg="add mod">
          <ac:chgData name="小槻 峻司" userId="674796a6-859b-47c7-bfd8-429e028547c8" providerId="ADAL" clId="{8842ED27-8519-4A4E-ADDD-99A02E9E3FEC}" dt="2025-08-17T15:26:35.637" v="2937" actId="20577"/>
          <ac:spMkLst>
            <pc:docMk/>
            <pc:sldMk cId="1535766157" sldId="794"/>
            <ac:spMk id="11" creationId="{5938BA80-CDAF-965D-4827-48FB91A2031B}"/>
          </ac:spMkLst>
        </pc:spChg>
        <pc:spChg chg="add mod ord">
          <ac:chgData name="小槻 峻司" userId="674796a6-859b-47c7-bfd8-429e028547c8" providerId="ADAL" clId="{8842ED27-8519-4A4E-ADDD-99A02E9E3FEC}" dt="2025-08-17T15:19:27.513" v="2568" actId="1035"/>
          <ac:spMkLst>
            <pc:docMk/>
            <pc:sldMk cId="1535766157" sldId="794"/>
            <ac:spMk id="12" creationId="{3CED777C-6B37-59F3-E3FB-51BA0D6890B2}"/>
          </ac:spMkLst>
        </pc:spChg>
        <pc:spChg chg="add mod">
          <ac:chgData name="小槻 峻司" userId="674796a6-859b-47c7-bfd8-429e028547c8" providerId="ADAL" clId="{8842ED27-8519-4A4E-ADDD-99A02E9E3FEC}" dt="2025-08-17T15:19:20.993" v="2543" actId="1038"/>
          <ac:spMkLst>
            <pc:docMk/>
            <pc:sldMk cId="1535766157" sldId="794"/>
            <ac:spMk id="15" creationId="{290B601F-FFAF-ADF5-FCA5-033D37567C61}"/>
          </ac:spMkLst>
        </pc:spChg>
        <pc:spChg chg="add mod">
          <ac:chgData name="小槻 峻司" userId="674796a6-859b-47c7-bfd8-429e028547c8" providerId="ADAL" clId="{8842ED27-8519-4A4E-ADDD-99A02E9E3FEC}" dt="2025-08-17T15:19:45.466" v="2602" actId="1036"/>
          <ac:spMkLst>
            <pc:docMk/>
            <pc:sldMk cId="1535766157" sldId="794"/>
            <ac:spMk id="16" creationId="{3264140C-8992-35AB-EA7D-379D4224E564}"/>
          </ac:spMkLst>
        </pc:spChg>
        <pc:spChg chg="add mod">
          <ac:chgData name="小槻 峻司" userId="674796a6-859b-47c7-bfd8-429e028547c8" providerId="ADAL" clId="{8842ED27-8519-4A4E-ADDD-99A02E9E3FEC}" dt="2025-08-17T15:24:59.039" v="2828" actId="207"/>
          <ac:spMkLst>
            <pc:docMk/>
            <pc:sldMk cId="1535766157" sldId="794"/>
            <ac:spMk id="17" creationId="{53FD7A31-6FC7-5984-5E2F-FA1089968CE8}"/>
          </ac:spMkLst>
        </pc:spChg>
        <pc:spChg chg="add mod">
          <ac:chgData name="小槻 峻司" userId="674796a6-859b-47c7-bfd8-429e028547c8" providerId="ADAL" clId="{8842ED27-8519-4A4E-ADDD-99A02E9E3FEC}" dt="2025-08-17T15:26:37.719" v="2939" actId="20577"/>
          <ac:spMkLst>
            <pc:docMk/>
            <pc:sldMk cId="1535766157" sldId="794"/>
            <ac:spMk id="30" creationId="{768DE593-777C-DF36-250D-180B8B7EAC55}"/>
          </ac:spMkLst>
        </pc:spChg>
        <pc:spChg chg="add mod">
          <ac:chgData name="小槻 峻司" userId="674796a6-859b-47c7-bfd8-429e028547c8" providerId="ADAL" clId="{8842ED27-8519-4A4E-ADDD-99A02E9E3FEC}" dt="2025-08-17T15:25:02.300" v="2829" actId="207"/>
          <ac:spMkLst>
            <pc:docMk/>
            <pc:sldMk cId="1535766157" sldId="794"/>
            <ac:spMk id="31" creationId="{1290A4F7-A8AB-9EAB-BB19-7D59FF213261}"/>
          </ac:spMkLst>
        </pc:spChg>
        <pc:spChg chg="add mod">
          <ac:chgData name="小槻 峻司" userId="674796a6-859b-47c7-bfd8-429e028547c8" providerId="ADAL" clId="{8842ED27-8519-4A4E-ADDD-99A02E9E3FEC}" dt="2025-08-17T15:24:35.908" v="2819" actId="1036"/>
          <ac:spMkLst>
            <pc:docMk/>
            <pc:sldMk cId="1535766157" sldId="794"/>
            <ac:spMk id="42" creationId="{ACEFE8D3-6ACD-074C-9A3E-F4F466E440A8}"/>
          </ac:spMkLst>
        </pc:spChg>
        <pc:spChg chg="add mod">
          <ac:chgData name="小槻 峻司" userId="674796a6-859b-47c7-bfd8-429e028547c8" providerId="ADAL" clId="{8842ED27-8519-4A4E-ADDD-99A02E9E3FEC}" dt="2025-08-17T15:25:53.246" v="2865" actId="1037"/>
          <ac:spMkLst>
            <pc:docMk/>
            <pc:sldMk cId="1535766157" sldId="794"/>
            <ac:spMk id="47" creationId="{5F957155-2425-5767-13F1-D994E7243528}"/>
          </ac:spMkLst>
        </pc:spChg>
        <pc:spChg chg="add mod">
          <ac:chgData name="小槻 峻司" userId="674796a6-859b-47c7-bfd8-429e028547c8" providerId="ADAL" clId="{8842ED27-8519-4A4E-ADDD-99A02E9E3FEC}" dt="2025-08-17T15:26:07.429" v="2904" actId="1036"/>
          <ac:spMkLst>
            <pc:docMk/>
            <pc:sldMk cId="1535766157" sldId="794"/>
            <ac:spMk id="48" creationId="{5FDAFF50-B8CE-C9B9-9364-AF0587E1E01D}"/>
          </ac:spMkLst>
        </pc:spChg>
        <pc:spChg chg="add mod">
          <ac:chgData name="小槻 峻司" userId="674796a6-859b-47c7-bfd8-429e028547c8" providerId="ADAL" clId="{8842ED27-8519-4A4E-ADDD-99A02E9E3FEC}" dt="2025-08-17T15:26:10.662" v="2917" actId="1036"/>
          <ac:spMkLst>
            <pc:docMk/>
            <pc:sldMk cId="1535766157" sldId="794"/>
            <ac:spMk id="49" creationId="{9E161E51-9A92-7A7A-539F-B99D9F1B71C8}"/>
          </ac:spMkLst>
        </pc:spChg>
        <pc:spChg chg="add mod">
          <ac:chgData name="小槻 峻司" userId="674796a6-859b-47c7-bfd8-429e028547c8" providerId="ADAL" clId="{8842ED27-8519-4A4E-ADDD-99A02E9E3FEC}" dt="2025-08-17T15:28:31.700" v="2995" actId="20577"/>
          <ac:spMkLst>
            <pc:docMk/>
            <pc:sldMk cId="1535766157" sldId="794"/>
            <ac:spMk id="50" creationId="{0A13F6A8-AA76-3F3A-456E-8C733D0967FA}"/>
          </ac:spMkLst>
        </pc:spChg>
        <pc:spChg chg="add mod">
          <ac:chgData name="小槻 峻司" userId="674796a6-859b-47c7-bfd8-429e028547c8" providerId="ADAL" clId="{8842ED27-8519-4A4E-ADDD-99A02E9E3FEC}" dt="2025-08-17T15:29:02.406" v="3015" actId="693"/>
          <ac:spMkLst>
            <pc:docMk/>
            <pc:sldMk cId="1535766157" sldId="794"/>
            <ac:spMk id="72" creationId="{048F39F8-F70A-5E70-C75E-5680C290493A}"/>
          </ac:spMkLst>
        </pc:spChg>
        <pc:spChg chg="add mod">
          <ac:chgData name="小槻 峻司" userId="674796a6-859b-47c7-bfd8-429e028547c8" providerId="ADAL" clId="{8842ED27-8519-4A4E-ADDD-99A02E9E3FEC}" dt="2025-08-17T15:29:06.817" v="3016" actId="571"/>
          <ac:spMkLst>
            <pc:docMk/>
            <pc:sldMk cId="1535766157" sldId="794"/>
            <ac:spMk id="73" creationId="{7C79265A-BF18-21F7-E8CC-1F2B87B17A01}"/>
          </ac:spMkLst>
        </pc:spChg>
        <pc:cxnChg chg="add mod">
          <ac:chgData name="小槻 峻司" userId="674796a6-859b-47c7-bfd8-429e028547c8" providerId="ADAL" clId="{8842ED27-8519-4A4E-ADDD-99A02E9E3FEC}" dt="2025-08-17T15:19:37.529" v="2589" actId="1036"/>
          <ac:cxnSpMkLst>
            <pc:docMk/>
            <pc:sldMk cId="1535766157" sldId="794"/>
            <ac:cxnSpMk id="14" creationId="{D7EFA7AC-6E53-38DC-5E30-C6A391D44F2F}"/>
          </ac:cxnSpMkLst>
        </pc:cxnChg>
        <pc:cxnChg chg="add mod">
          <ac:chgData name="小槻 峻司" userId="674796a6-859b-47c7-bfd8-429e028547c8" providerId="ADAL" clId="{8842ED27-8519-4A4E-ADDD-99A02E9E3FEC}" dt="2025-08-17T15:24:23.707" v="2808" actId="14100"/>
          <ac:cxnSpMkLst>
            <pc:docMk/>
            <pc:sldMk cId="1535766157" sldId="794"/>
            <ac:cxnSpMk id="19" creationId="{5E564ED1-A3FD-A50A-DECB-89A1AA84F664}"/>
          </ac:cxnSpMkLst>
        </pc:cxnChg>
        <pc:cxnChg chg="add mod">
          <ac:chgData name="小槻 峻司" userId="674796a6-859b-47c7-bfd8-429e028547c8" providerId="ADAL" clId="{8842ED27-8519-4A4E-ADDD-99A02E9E3FEC}" dt="2025-08-17T15:24:20.712" v="2807" actId="14100"/>
          <ac:cxnSpMkLst>
            <pc:docMk/>
            <pc:sldMk cId="1535766157" sldId="794"/>
            <ac:cxnSpMk id="21" creationId="{20650BFF-C0F4-ADC3-17D1-913FC3A75953}"/>
          </ac:cxnSpMkLst>
        </pc:cxnChg>
        <pc:cxnChg chg="add mod">
          <ac:chgData name="小槻 峻司" userId="674796a6-859b-47c7-bfd8-429e028547c8" providerId="ADAL" clId="{8842ED27-8519-4A4E-ADDD-99A02E9E3FEC}" dt="2025-08-17T15:24:14.642" v="2804" actId="14100"/>
          <ac:cxnSpMkLst>
            <pc:docMk/>
            <pc:sldMk cId="1535766157" sldId="794"/>
            <ac:cxnSpMk id="26" creationId="{8497A5B7-E500-8D5B-A6EF-6236080AA341}"/>
          </ac:cxnSpMkLst>
        </pc:cxnChg>
        <pc:cxnChg chg="add mod">
          <ac:chgData name="小槻 峻司" userId="674796a6-859b-47c7-bfd8-429e028547c8" providerId="ADAL" clId="{8842ED27-8519-4A4E-ADDD-99A02E9E3FEC}" dt="2025-08-17T15:24:14.642" v="2804" actId="14100"/>
          <ac:cxnSpMkLst>
            <pc:docMk/>
            <pc:sldMk cId="1535766157" sldId="794"/>
            <ac:cxnSpMk id="27" creationId="{1DCFA607-8C6E-6F65-0373-B09F3D2D516E}"/>
          </ac:cxnSpMkLst>
        </pc:cxnChg>
        <pc:cxnChg chg="add mod">
          <ac:chgData name="小槻 峻司" userId="674796a6-859b-47c7-bfd8-429e028547c8" providerId="ADAL" clId="{8842ED27-8519-4A4E-ADDD-99A02E9E3FEC}" dt="2025-08-17T15:25:12.636" v="2839" actId="14100"/>
          <ac:cxnSpMkLst>
            <pc:docMk/>
            <pc:sldMk cId="1535766157" sldId="794"/>
            <ac:cxnSpMk id="32" creationId="{B72248E8-1581-3038-5F2C-3B157C0F4E0F}"/>
          </ac:cxnSpMkLst>
        </pc:cxnChg>
        <pc:cxnChg chg="add mod">
          <ac:chgData name="小槻 峻司" userId="674796a6-859b-47c7-bfd8-429e028547c8" providerId="ADAL" clId="{8842ED27-8519-4A4E-ADDD-99A02E9E3FEC}" dt="2025-08-17T15:25:15.748" v="2840" actId="14100"/>
          <ac:cxnSpMkLst>
            <pc:docMk/>
            <pc:sldMk cId="1535766157" sldId="794"/>
            <ac:cxnSpMk id="33" creationId="{40E1A0DA-3E03-B186-4AB3-3844EE0AA81E}"/>
          </ac:cxnSpMkLst>
        </pc:cxnChg>
        <pc:cxnChg chg="add mod">
          <ac:chgData name="小槻 峻司" userId="674796a6-859b-47c7-bfd8-429e028547c8" providerId="ADAL" clId="{8842ED27-8519-4A4E-ADDD-99A02E9E3FEC}" dt="2025-08-17T15:25:18.819" v="2841" actId="14100"/>
          <ac:cxnSpMkLst>
            <pc:docMk/>
            <pc:sldMk cId="1535766157" sldId="794"/>
            <ac:cxnSpMk id="34" creationId="{D0F7869B-2B50-6298-714C-C569A48E3114}"/>
          </ac:cxnSpMkLst>
        </pc:cxnChg>
        <pc:cxnChg chg="add mod">
          <ac:chgData name="小槻 峻司" userId="674796a6-859b-47c7-bfd8-429e028547c8" providerId="ADAL" clId="{8842ED27-8519-4A4E-ADDD-99A02E9E3FEC}" dt="2025-08-17T15:25:22.579" v="2842" actId="14100"/>
          <ac:cxnSpMkLst>
            <pc:docMk/>
            <pc:sldMk cId="1535766157" sldId="794"/>
            <ac:cxnSpMk id="35" creationId="{C58C17DC-908F-60EA-D861-F3B33F3758C7}"/>
          </ac:cxnSpMkLst>
        </pc:cxnChg>
        <pc:cxnChg chg="add mod">
          <ac:chgData name="小槻 峻司" userId="674796a6-859b-47c7-bfd8-429e028547c8" providerId="ADAL" clId="{8842ED27-8519-4A4E-ADDD-99A02E9E3FEC}" dt="2025-08-17T15:27:46.139" v="2981" actId="1036"/>
          <ac:cxnSpMkLst>
            <pc:docMk/>
            <pc:sldMk cId="1535766157" sldId="794"/>
            <ac:cxnSpMk id="51" creationId="{3B9CCB12-BAB8-F574-01F6-E5392392C812}"/>
          </ac:cxnSpMkLst>
        </pc:cxnChg>
        <pc:cxnChg chg="add mod">
          <ac:chgData name="小槻 峻司" userId="674796a6-859b-47c7-bfd8-429e028547c8" providerId="ADAL" clId="{8842ED27-8519-4A4E-ADDD-99A02E9E3FEC}" dt="2025-08-17T15:27:44.217" v="2978" actId="1035"/>
          <ac:cxnSpMkLst>
            <pc:docMk/>
            <pc:sldMk cId="1535766157" sldId="794"/>
            <ac:cxnSpMk id="52" creationId="{277BF04A-7652-2C20-820F-81E843AB62FF}"/>
          </ac:cxnSpMkLst>
        </pc:cxnChg>
        <pc:cxnChg chg="add mod">
          <ac:chgData name="小槻 峻司" userId="674796a6-859b-47c7-bfd8-429e028547c8" providerId="ADAL" clId="{8842ED27-8519-4A4E-ADDD-99A02E9E3FEC}" dt="2025-08-17T15:27:13.056" v="2960" actId="14100"/>
          <ac:cxnSpMkLst>
            <pc:docMk/>
            <pc:sldMk cId="1535766157" sldId="794"/>
            <ac:cxnSpMk id="55" creationId="{99D05CE5-B5DF-C2A0-BEA4-4C3584854063}"/>
          </ac:cxnSpMkLst>
        </pc:cxnChg>
        <pc:cxnChg chg="add mod">
          <ac:chgData name="小槻 峻司" userId="674796a6-859b-47c7-bfd8-429e028547c8" providerId="ADAL" clId="{8842ED27-8519-4A4E-ADDD-99A02E9E3FEC}" dt="2025-08-17T15:27:25.723" v="2970" actId="1036"/>
          <ac:cxnSpMkLst>
            <pc:docMk/>
            <pc:sldMk cId="1535766157" sldId="794"/>
            <ac:cxnSpMk id="56" creationId="{926B2878-C41D-8AAD-C155-54793189D128}"/>
          </ac:cxnSpMkLst>
        </pc:cxnChg>
        <pc:cxnChg chg="add mod">
          <ac:chgData name="小槻 峻司" userId="674796a6-859b-47c7-bfd8-429e028547c8" providerId="ADAL" clId="{8842ED27-8519-4A4E-ADDD-99A02E9E3FEC}" dt="2025-08-17T15:27:22.156" v="2963" actId="571"/>
          <ac:cxnSpMkLst>
            <pc:docMk/>
            <pc:sldMk cId="1535766157" sldId="794"/>
            <ac:cxnSpMk id="60" creationId="{59752868-A48A-2498-C5A8-1113B0FA93F7}"/>
          </ac:cxnSpMkLst>
        </pc:cxnChg>
        <pc:cxnChg chg="add mod">
          <ac:chgData name="小槻 峻司" userId="674796a6-859b-47c7-bfd8-429e028547c8" providerId="ADAL" clId="{8842ED27-8519-4A4E-ADDD-99A02E9E3FEC}" dt="2025-08-17T15:27:22.156" v="2963" actId="571"/>
          <ac:cxnSpMkLst>
            <pc:docMk/>
            <pc:sldMk cId="1535766157" sldId="794"/>
            <ac:cxnSpMk id="61" creationId="{923167E9-E70F-28C2-2612-B6DE9AB1DA85}"/>
          </ac:cxnSpMkLst>
        </pc:cxnChg>
        <pc:cxnChg chg="add mod">
          <ac:chgData name="小槻 峻司" userId="674796a6-859b-47c7-bfd8-429e028547c8" providerId="ADAL" clId="{8842ED27-8519-4A4E-ADDD-99A02E9E3FEC}" dt="2025-08-17T15:27:35.312" v="2972" actId="1036"/>
          <ac:cxnSpMkLst>
            <pc:docMk/>
            <pc:sldMk cId="1535766157" sldId="794"/>
            <ac:cxnSpMk id="62" creationId="{D67F49E1-7FB3-F9E1-4B35-7B1084FD9276}"/>
          </ac:cxnSpMkLst>
        </pc:cxnChg>
        <pc:cxnChg chg="add mod">
          <ac:chgData name="小槻 峻司" userId="674796a6-859b-47c7-bfd8-429e028547c8" providerId="ADAL" clId="{8842ED27-8519-4A4E-ADDD-99A02E9E3FEC}" dt="2025-08-17T15:27:35.312" v="2972" actId="1036"/>
          <ac:cxnSpMkLst>
            <pc:docMk/>
            <pc:sldMk cId="1535766157" sldId="794"/>
            <ac:cxnSpMk id="63" creationId="{003CE59E-50CD-CFE8-88C7-204DA29A6028}"/>
          </ac:cxnSpMkLst>
        </pc:cxnChg>
        <pc:cxnChg chg="add del mod">
          <ac:chgData name="小槻 峻司" userId="674796a6-859b-47c7-bfd8-429e028547c8" providerId="ADAL" clId="{8842ED27-8519-4A4E-ADDD-99A02E9E3FEC}" dt="2025-08-17T15:27:40.318" v="2974" actId="478"/>
          <ac:cxnSpMkLst>
            <pc:docMk/>
            <pc:sldMk cId="1535766157" sldId="794"/>
            <ac:cxnSpMk id="64" creationId="{515D4B2B-51E2-0E04-0FCC-8C6B70EDC936}"/>
          </ac:cxnSpMkLst>
        </pc:cxnChg>
        <pc:cxnChg chg="add del mod">
          <ac:chgData name="小槻 峻司" userId="674796a6-859b-47c7-bfd8-429e028547c8" providerId="ADAL" clId="{8842ED27-8519-4A4E-ADDD-99A02E9E3FEC}" dt="2025-08-17T15:27:40.318" v="2974" actId="478"/>
          <ac:cxnSpMkLst>
            <pc:docMk/>
            <pc:sldMk cId="1535766157" sldId="794"/>
            <ac:cxnSpMk id="65" creationId="{49E523CA-7BFA-85CA-DD3A-A89DA350DBA5}"/>
          </ac:cxnSpMkLst>
        </pc:cxnChg>
        <pc:cxnChg chg="add mod">
          <ac:chgData name="小槻 峻司" userId="674796a6-859b-47c7-bfd8-429e028547c8" providerId="ADAL" clId="{8842ED27-8519-4A4E-ADDD-99A02E9E3FEC}" dt="2025-08-17T15:28:01.791" v="2989" actId="1036"/>
          <ac:cxnSpMkLst>
            <pc:docMk/>
            <pc:sldMk cId="1535766157" sldId="794"/>
            <ac:cxnSpMk id="66" creationId="{C6A1CAE9-23BB-0147-C564-195A2832D12E}"/>
          </ac:cxnSpMkLst>
        </pc:cxnChg>
        <pc:cxnChg chg="add mod">
          <ac:chgData name="小槻 峻司" userId="674796a6-859b-47c7-bfd8-429e028547c8" providerId="ADAL" clId="{8842ED27-8519-4A4E-ADDD-99A02E9E3FEC}" dt="2025-08-17T15:27:57.899" v="2986" actId="14100"/>
          <ac:cxnSpMkLst>
            <pc:docMk/>
            <pc:sldMk cId="1535766157" sldId="794"/>
            <ac:cxnSpMk id="67" creationId="{140591FE-D2BE-0341-00FD-04C73233D2C3}"/>
          </ac:cxnSpMkLst>
        </pc:cxnChg>
        <pc:cxnChg chg="add mod">
          <ac:chgData name="小槻 峻司" userId="674796a6-859b-47c7-bfd8-429e028547c8" providerId="ADAL" clId="{8842ED27-8519-4A4E-ADDD-99A02E9E3FEC}" dt="2025-08-17T15:28:08.746" v="2994" actId="1036"/>
          <ac:cxnSpMkLst>
            <pc:docMk/>
            <pc:sldMk cId="1535766157" sldId="794"/>
            <ac:cxnSpMk id="70" creationId="{0D7FD253-76A5-CFAA-48AB-7F070605E5A6}"/>
          </ac:cxnSpMkLst>
        </pc:cxnChg>
        <pc:cxnChg chg="add mod">
          <ac:chgData name="小槻 峻司" userId="674796a6-859b-47c7-bfd8-429e028547c8" providerId="ADAL" clId="{8842ED27-8519-4A4E-ADDD-99A02E9E3FEC}" dt="2025-08-17T15:28:08.746" v="2994" actId="1036"/>
          <ac:cxnSpMkLst>
            <pc:docMk/>
            <pc:sldMk cId="1535766157" sldId="794"/>
            <ac:cxnSpMk id="71" creationId="{085E11B3-0EB1-5641-B6DC-9A9500E4364F}"/>
          </ac:cxnSpMkLst>
        </pc:cxnChg>
      </pc:sldChg>
    </pc:docChg>
  </pc:docChgLst>
  <pc:docChgLst>
    <pc:chgData name="小槻 峻司" userId="674796a6-859b-47c7-bfd8-429e028547c8" providerId="ADAL" clId="{8A0A5C6E-C667-4A43-A30E-0ED477C9DE24}"/>
    <pc:docChg chg="undo custSel addSld delSld modSld">
      <pc:chgData name="小槻 峻司" userId="674796a6-859b-47c7-bfd8-429e028547c8" providerId="ADAL" clId="{8A0A5C6E-C667-4A43-A30E-0ED477C9DE24}" dt="2025-08-06T09:09:27.193" v="400" actId="20577"/>
      <pc:docMkLst>
        <pc:docMk/>
      </pc:docMkLst>
      <pc:sldChg chg="modSp mod">
        <pc:chgData name="小槻 峻司" userId="674796a6-859b-47c7-bfd8-429e028547c8" providerId="ADAL" clId="{8A0A5C6E-C667-4A43-A30E-0ED477C9DE24}" dt="2025-08-06T09:00:02.901" v="213" actId="20577"/>
        <pc:sldMkLst>
          <pc:docMk/>
          <pc:sldMk cId="3849066048" sldId="751"/>
        </pc:sldMkLst>
        <pc:spChg chg="mod">
          <ac:chgData name="小槻 峻司" userId="674796a6-859b-47c7-bfd8-429e028547c8" providerId="ADAL" clId="{8A0A5C6E-C667-4A43-A30E-0ED477C9DE24}" dt="2025-08-06T09:00:02.901" v="213" actId="20577"/>
          <ac:spMkLst>
            <pc:docMk/>
            <pc:sldMk cId="3849066048" sldId="751"/>
            <ac:spMk id="2" creationId="{00000000-0000-0000-0000-000000000000}"/>
          </ac:spMkLst>
        </pc:spChg>
      </pc:sldChg>
      <pc:sldChg chg="addSp delSp modSp add mod">
        <pc:chgData name="小槻 峻司" userId="674796a6-859b-47c7-bfd8-429e028547c8" providerId="ADAL" clId="{8A0A5C6E-C667-4A43-A30E-0ED477C9DE24}" dt="2025-08-06T09:09:27.193" v="400" actId="20577"/>
        <pc:sldMkLst>
          <pc:docMk/>
          <pc:sldMk cId="1746481110" sldId="780"/>
        </pc:sldMkLst>
        <pc:spChg chg="mod">
          <ac:chgData name="小槻 峻司" userId="674796a6-859b-47c7-bfd8-429e028547c8" providerId="ADAL" clId="{8A0A5C6E-C667-4A43-A30E-0ED477C9DE24}" dt="2025-08-06T09:09:27.193" v="400" actId="20577"/>
          <ac:spMkLst>
            <pc:docMk/>
            <pc:sldMk cId="1746481110" sldId="780"/>
            <ac:spMk id="2" creationId="{00000000-0000-0000-0000-000000000000}"/>
          </ac:spMkLst>
        </pc:spChg>
        <pc:spChg chg="del">
          <ac:chgData name="小槻 峻司" userId="674796a6-859b-47c7-bfd8-429e028547c8" providerId="ADAL" clId="{8A0A5C6E-C667-4A43-A30E-0ED477C9DE24}" dt="2025-08-06T08:56:23.570" v="3" actId="478"/>
          <ac:spMkLst>
            <pc:docMk/>
            <pc:sldMk cId="1746481110" sldId="780"/>
            <ac:spMk id="5" creationId="{00000000-0000-0000-0000-000000000000}"/>
          </ac:spMkLst>
        </pc:spChg>
        <pc:graphicFrameChg chg="add mod modGraphic">
          <ac:chgData name="小槻 峻司" userId="674796a6-859b-47c7-bfd8-429e028547c8" providerId="ADAL" clId="{8A0A5C6E-C667-4A43-A30E-0ED477C9DE24}" dt="2025-08-06T09:07:19.851" v="370" actId="20577"/>
          <ac:graphicFrameMkLst>
            <pc:docMk/>
            <pc:sldMk cId="1746481110" sldId="780"/>
            <ac:graphicFrameMk id="8" creationId="{04A4D9B6-C74D-42E6-B2E0-B6121D72A0D4}"/>
          </ac:graphicFrameMkLst>
        </pc:graphicFrameChg>
      </pc:sldChg>
      <pc:sldChg chg="new del">
        <pc:chgData name="小槻 峻司" userId="674796a6-859b-47c7-bfd8-429e028547c8" providerId="ADAL" clId="{8A0A5C6E-C667-4A43-A30E-0ED477C9DE24}" dt="2025-08-06T08:56:18.428" v="1" actId="680"/>
        <pc:sldMkLst>
          <pc:docMk/>
          <pc:sldMk cId="3943882927" sldId="780"/>
        </pc:sldMkLst>
      </pc:sldChg>
    </pc:docChg>
  </pc:docChgLst>
  <pc:docChgLst>
    <pc:chgData name="小槻 峻司" userId="674796a6-859b-47c7-bfd8-429e028547c8" providerId="ADAL" clId="{7CABFD9E-113D-4E69-9956-5EBD4D74D8FA}"/>
    <pc:docChg chg="custSel addSld modSld">
      <pc:chgData name="小槻 峻司" userId="674796a6-859b-47c7-bfd8-429e028547c8" providerId="ADAL" clId="{7CABFD9E-113D-4E69-9956-5EBD4D74D8FA}" dt="2025-07-06T15:28:43.331" v="1556" actId="20577"/>
      <pc:docMkLst>
        <pc:docMk/>
      </pc:docMkLst>
      <pc:sldChg chg="modSp mod">
        <pc:chgData name="小槻 峻司" userId="674796a6-859b-47c7-bfd8-429e028547c8" providerId="ADAL" clId="{7CABFD9E-113D-4E69-9956-5EBD4D74D8FA}" dt="2025-07-06T15:23:40.760" v="1337" actId="20577"/>
        <pc:sldMkLst>
          <pc:docMk/>
          <pc:sldMk cId="1792084398" sldId="719"/>
        </pc:sldMkLst>
      </pc:sldChg>
      <pc:sldChg chg="modSp mod">
        <pc:chgData name="小槻 峻司" userId="674796a6-859b-47c7-bfd8-429e028547c8" providerId="ADAL" clId="{7CABFD9E-113D-4E69-9956-5EBD4D74D8FA}" dt="2025-07-06T15:24:19.134" v="1390" actId="20577"/>
        <pc:sldMkLst>
          <pc:docMk/>
          <pc:sldMk cId="1235471512" sldId="749"/>
        </pc:sldMkLst>
      </pc:sldChg>
      <pc:sldChg chg="modSp mod">
        <pc:chgData name="小槻 峻司" userId="674796a6-859b-47c7-bfd8-429e028547c8" providerId="ADAL" clId="{7CABFD9E-113D-4E69-9956-5EBD4D74D8FA}" dt="2025-07-06T15:24:35.615" v="1407" actId="20577"/>
        <pc:sldMkLst>
          <pc:docMk/>
          <pc:sldMk cId="3387620973" sldId="752"/>
        </pc:sldMkLst>
      </pc:sldChg>
      <pc:sldChg chg="modSp mod">
        <pc:chgData name="小槻 峻司" userId="674796a6-859b-47c7-bfd8-429e028547c8" providerId="ADAL" clId="{7CABFD9E-113D-4E69-9956-5EBD4D74D8FA}" dt="2025-07-06T15:28:36.614" v="1537" actId="20577"/>
        <pc:sldMkLst>
          <pc:docMk/>
          <pc:sldMk cId="3336536799" sldId="760"/>
        </pc:sldMkLst>
      </pc:sldChg>
      <pc:sldChg chg="modSp mod">
        <pc:chgData name="小槻 峻司" userId="674796a6-859b-47c7-bfd8-429e028547c8" providerId="ADAL" clId="{7CABFD9E-113D-4E69-9956-5EBD4D74D8FA}" dt="2025-07-06T15:28:43.331" v="1556" actId="20577"/>
        <pc:sldMkLst>
          <pc:docMk/>
          <pc:sldMk cId="723887774" sldId="762"/>
        </pc:sldMkLst>
      </pc:sldChg>
      <pc:sldChg chg="modSp mod">
        <pc:chgData name="小槻 峻司" userId="674796a6-859b-47c7-bfd8-429e028547c8" providerId="ADAL" clId="{7CABFD9E-113D-4E69-9956-5EBD4D74D8FA}" dt="2025-07-06T15:25:39.194" v="1494" actId="20577"/>
        <pc:sldMkLst>
          <pc:docMk/>
          <pc:sldMk cId="926292473" sldId="768"/>
        </pc:sldMkLst>
      </pc:sldChg>
      <pc:sldChg chg="modSp mod">
        <pc:chgData name="小槻 峻司" userId="674796a6-859b-47c7-bfd8-429e028547c8" providerId="ADAL" clId="{7CABFD9E-113D-4E69-9956-5EBD4D74D8FA}" dt="2025-07-06T15:28:07.093" v="1511" actId="20577"/>
        <pc:sldMkLst>
          <pc:docMk/>
          <pc:sldMk cId="1310566194" sldId="769"/>
        </pc:sldMkLst>
      </pc:sldChg>
      <pc:sldChg chg="modSp mod">
        <pc:chgData name="小槻 峻司" userId="674796a6-859b-47c7-bfd8-429e028547c8" providerId="ADAL" clId="{7CABFD9E-113D-4E69-9956-5EBD4D74D8FA}" dt="2025-07-06T15:28:13.584" v="1513" actId="20577"/>
        <pc:sldMkLst>
          <pc:docMk/>
          <pc:sldMk cId="846077641" sldId="770"/>
        </pc:sldMkLst>
      </pc:sldChg>
      <pc:sldChg chg="modSp">
        <pc:chgData name="小槻 峻司" userId="674796a6-859b-47c7-bfd8-429e028547c8" providerId="ADAL" clId="{7CABFD9E-113D-4E69-9956-5EBD4D74D8FA}" dt="2025-07-06T15:28:16.851" v="1514"/>
        <pc:sldMkLst>
          <pc:docMk/>
          <pc:sldMk cId="4034906084" sldId="771"/>
        </pc:sldMkLst>
      </pc:sldChg>
      <pc:sldChg chg="modSp mod">
        <pc:chgData name="小槻 峻司" userId="674796a6-859b-47c7-bfd8-429e028547c8" providerId="ADAL" clId="{7CABFD9E-113D-4E69-9956-5EBD4D74D8FA}" dt="2025-07-06T15:28:22.489" v="1516" actId="20577"/>
        <pc:sldMkLst>
          <pc:docMk/>
          <pc:sldMk cId="179919827" sldId="772"/>
        </pc:sldMkLst>
      </pc:sldChg>
      <pc:sldChg chg="modSp mod">
        <pc:chgData name="小槻 峻司" userId="674796a6-859b-47c7-bfd8-429e028547c8" providerId="ADAL" clId="{7CABFD9E-113D-4E69-9956-5EBD4D74D8FA}" dt="2025-07-06T15:28:25.617" v="1518" actId="20577"/>
        <pc:sldMkLst>
          <pc:docMk/>
          <pc:sldMk cId="3332336048" sldId="773"/>
        </pc:sldMkLst>
      </pc:sldChg>
      <pc:sldChg chg="modSp mod">
        <pc:chgData name="小槻 峻司" userId="674796a6-859b-47c7-bfd8-429e028547c8" providerId="ADAL" clId="{7CABFD9E-113D-4E69-9956-5EBD4D74D8FA}" dt="2025-07-06T15:28:28.561" v="1520" actId="20577"/>
        <pc:sldMkLst>
          <pc:docMk/>
          <pc:sldMk cId="3259833656" sldId="774"/>
        </pc:sldMkLst>
      </pc:sldChg>
      <pc:sldChg chg="modSp mod">
        <pc:chgData name="小槻 峻司" userId="674796a6-859b-47c7-bfd8-429e028547c8" providerId="ADAL" clId="{7CABFD9E-113D-4E69-9956-5EBD4D74D8FA}" dt="2025-07-06T15:24:03.351" v="1360" actId="1037"/>
        <pc:sldMkLst>
          <pc:docMk/>
          <pc:sldMk cId="1505402211" sldId="777"/>
        </pc:sldMkLst>
      </pc:sldChg>
      <pc:sldChg chg="modSp new mod">
        <pc:chgData name="小槻 峻司" userId="674796a6-859b-47c7-bfd8-429e028547c8" providerId="ADAL" clId="{7CABFD9E-113D-4E69-9956-5EBD4D74D8FA}" dt="2025-07-03T16:29:53.884" v="1262" actId="14100"/>
        <pc:sldMkLst>
          <pc:docMk/>
          <pc:sldMk cId="3198417199" sldId="778"/>
        </pc:sldMkLst>
      </pc:sldChg>
    </pc:docChg>
  </pc:docChgLst>
  <pc:docChgLst>
    <pc:chgData name="小槻 峻司" userId="674796a6-859b-47c7-bfd8-429e028547c8" providerId="ADAL" clId="{FCE74BCC-03FC-4D94-A1F0-6661B3B71F34}"/>
    <pc:docChg chg="undo custSel modSld">
      <pc:chgData name="小槻 峻司" userId="674796a6-859b-47c7-bfd8-429e028547c8" providerId="ADAL" clId="{FCE74BCC-03FC-4D94-A1F0-6661B3B71F34}" dt="2025-01-07T03:51:09.644" v="355" actId="27636"/>
      <pc:docMkLst>
        <pc:docMk/>
      </pc:docMkLst>
      <pc:sldChg chg="addSp modSp">
        <pc:chgData name="小槻 峻司" userId="674796a6-859b-47c7-bfd8-429e028547c8" providerId="ADAL" clId="{FCE74BCC-03FC-4D94-A1F0-6661B3B71F34}" dt="2025-01-07T03:49:29.947" v="172" actId="167"/>
        <pc:sldMkLst>
          <pc:docMk/>
          <pc:sldMk cId="2645241265" sldId="761"/>
        </pc:sldMkLst>
      </pc:sldChg>
      <pc:sldChg chg="addSp modSp">
        <pc:chgData name="小槻 峻司" userId="674796a6-859b-47c7-bfd8-429e028547c8" providerId="ADAL" clId="{FCE74BCC-03FC-4D94-A1F0-6661B3B71F34}" dt="2025-01-07T03:51:09.644" v="355" actId="27636"/>
        <pc:sldMkLst>
          <pc:docMk/>
          <pc:sldMk cId="2248400464" sldId="7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AC92602-EE22-4620-8282-8805477BDCDB}"/>
              </a:ext>
            </a:extLst>
          </p:cNvPr>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2491A82-B40C-433E-884B-57BE72A94629}"/>
              </a:ext>
            </a:extLst>
          </p:cNvPr>
          <p:cNvSpPr>
            <a:spLocks noGrp="1"/>
          </p:cNvSpPr>
          <p:nvPr>
            <p:ph type="dt" sz="quarter" idx="1"/>
          </p:nvPr>
        </p:nvSpPr>
        <p:spPr>
          <a:xfrm>
            <a:off x="5629275" y="0"/>
            <a:ext cx="4308475" cy="341313"/>
          </a:xfrm>
          <a:prstGeom prst="rect">
            <a:avLst/>
          </a:prstGeom>
        </p:spPr>
        <p:txBody>
          <a:bodyPr vert="horz" lIns="91440" tIns="45720" rIns="91440" bIns="45720" rtlCol="0"/>
          <a:lstStyle>
            <a:lvl1pPr algn="r">
              <a:defRPr sz="1200"/>
            </a:lvl1pPr>
          </a:lstStyle>
          <a:p>
            <a:fld id="{708D06DD-182A-4A92-BE14-9413678CAD1A}" type="datetimeFigureOut">
              <a:rPr kumimoji="1" lang="ja-JP" altLang="en-US" smtClean="0"/>
              <a:t>2025/8/18</a:t>
            </a:fld>
            <a:endParaRPr kumimoji="1" lang="ja-JP" altLang="en-US"/>
          </a:p>
        </p:txBody>
      </p:sp>
      <p:sp>
        <p:nvSpPr>
          <p:cNvPr id="4" name="フッター プレースホルダー 3">
            <a:extLst>
              <a:ext uri="{FF2B5EF4-FFF2-40B4-BE49-F238E27FC236}">
                <a16:creationId xmlns:a16="http://schemas.microsoft.com/office/drawing/2014/main" id="{A9B9EC95-24EB-4799-A03E-C536D17ACBC8}"/>
              </a:ext>
            </a:extLst>
          </p:cNvPr>
          <p:cNvSpPr>
            <a:spLocks noGrp="1"/>
          </p:cNvSpPr>
          <p:nvPr>
            <p:ph type="ftr" sz="quarter" idx="2"/>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2ED6BA5-CC11-4BC4-80C2-EF2A50C7251F}"/>
              </a:ext>
            </a:extLst>
          </p:cNvPr>
          <p:cNvSpPr>
            <a:spLocks noGrp="1"/>
          </p:cNvSpPr>
          <p:nvPr>
            <p:ph type="sldNum" sz="quarter" idx="3"/>
          </p:nvPr>
        </p:nvSpPr>
        <p:spPr>
          <a:xfrm>
            <a:off x="5629275" y="6465888"/>
            <a:ext cx="4308475" cy="341312"/>
          </a:xfrm>
          <a:prstGeom prst="rect">
            <a:avLst/>
          </a:prstGeom>
        </p:spPr>
        <p:txBody>
          <a:bodyPr vert="horz" lIns="91440" tIns="45720" rIns="91440" bIns="45720" rtlCol="0" anchor="b"/>
          <a:lstStyle>
            <a:lvl1pPr algn="r">
              <a:defRPr sz="1200"/>
            </a:lvl1pPr>
          </a:lstStyle>
          <a:p>
            <a:fld id="{F7577281-04AA-44E5-B705-AEA0F957124B}" type="slidenum">
              <a:rPr kumimoji="1" lang="ja-JP" altLang="en-US" smtClean="0"/>
              <a:t>‹#›</a:t>
            </a:fld>
            <a:endParaRPr kumimoji="1" lang="ja-JP" altLang="en-US"/>
          </a:p>
        </p:txBody>
      </p:sp>
    </p:spTree>
    <p:extLst>
      <p:ext uri="{BB962C8B-B14F-4D97-AF65-F5344CB8AC3E}">
        <p14:creationId xmlns:p14="http://schemas.microsoft.com/office/powerpoint/2010/main" val="2778035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A64394E3-4BFA-40A3-85A8-3E3B37CC8969}" type="datetimeFigureOut">
              <a:rPr kumimoji="1" lang="ja-JP" altLang="en-US" smtClean="0"/>
              <a:t>2025/8/18</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E50D9274-D70D-448B-9A15-5674C1B9582C}" type="slidenum">
              <a:rPr kumimoji="1" lang="ja-JP" altLang="en-US" smtClean="0"/>
              <a:t>‹#›</a:t>
            </a:fld>
            <a:endParaRPr kumimoji="1" lang="ja-JP" altLang="en-US"/>
          </a:p>
        </p:txBody>
      </p:sp>
    </p:spTree>
    <p:extLst>
      <p:ext uri="{BB962C8B-B14F-4D97-AF65-F5344CB8AC3E}">
        <p14:creationId xmlns:p14="http://schemas.microsoft.com/office/powerpoint/2010/main" val="244517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6634F132-A03E-4764-A412-9AEC2CDE0701}" type="slidenum">
              <a:rPr kumimoji="1" lang="ja-JP" altLang="en-US" smtClean="0"/>
              <a:t>6</a:t>
            </a:fld>
            <a:endParaRPr kumimoji="1" lang="ja-JP" altLang="en-US"/>
          </a:p>
        </p:txBody>
      </p:sp>
    </p:spTree>
    <p:extLst>
      <p:ext uri="{BB962C8B-B14F-4D97-AF65-F5344CB8AC3E}">
        <p14:creationId xmlns:p14="http://schemas.microsoft.com/office/powerpoint/2010/main" val="3061872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80EAB8-547D-4A70-95A0-508AB007C526}"/>
              </a:ext>
            </a:extLst>
          </p:cNvPr>
          <p:cNvSpPr>
            <a:spLocks noGrp="1"/>
          </p:cNvSpPr>
          <p:nvPr>
            <p:ph type="ctrTitle"/>
          </p:nvPr>
        </p:nvSpPr>
        <p:spPr>
          <a:xfrm>
            <a:off x="757200" y="1645703"/>
            <a:ext cx="10677600" cy="2386800"/>
          </a:xfrm>
        </p:spPr>
        <p:txBody>
          <a:bodyPr lIns="0" tIns="0" rIns="0" bIns="0" anchor="ctr">
            <a:normAutofit/>
          </a:bodyPr>
          <a:lstStyle>
            <a:lvl1pPr algn="ctr">
              <a:lnSpc>
                <a:spcPct val="90000"/>
              </a:lnSpc>
              <a:defRPr sz="5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F90F83FC-D925-4318-97D9-D0E0B32E1D6D}"/>
              </a:ext>
            </a:extLst>
          </p:cNvPr>
          <p:cNvSpPr>
            <a:spLocks noGrp="1"/>
          </p:cNvSpPr>
          <p:nvPr>
            <p:ph type="subTitle" idx="1"/>
          </p:nvPr>
        </p:nvSpPr>
        <p:spPr>
          <a:xfrm>
            <a:off x="757219" y="4589407"/>
            <a:ext cx="10677563" cy="468000"/>
          </a:xfrm>
        </p:spPr>
        <p:txBody>
          <a:bodyPr lIns="0" tIns="0" rIns="0" bIns="0">
            <a:normAutofit/>
          </a:bodyPr>
          <a:lstStyle>
            <a:lvl1pPr marL="0" indent="0" algn="ctr">
              <a:lnSpc>
                <a:spcPct val="90000"/>
              </a:lnSpc>
              <a:buNone/>
              <a:defRPr sz="2800" baseline="0">
                <a:latin typeface="Segoe UI" panose="020B0502040204020203" pitchFamily="34" charset="0"/>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11" name="テキスト プレースホルダー 3">
            <a:extLst>
              <a:ext uri="{FF2B5EF4-FFF2-40B4-BE49-F238E27FC236}">
                <a16:creationId xmlns:a16="http://schemas.microsoft.com/office/drawing/2014/main" id="{FD85BBA5-5BD9-4733-9A58-8B3E64085EBA}"/>
              </a:ext>
            </a:extLst>
          </p:cNvPr>
          <p:cNvSpPr>
            <a:spLocks noGrp="1"/>
          </p:cNvSpPr>
          <p:nvPr>
            <p:ph type="body" sz="quarter" idx="18" hasCustomPrompt="1"/>
          </p:nvPr>
        </p:nvSpPr>
        <p:spPr>
          <a:xfrm>
            <a:off x="757200" y="5716309"/>
            <a:ext cx="10677600" cy="360000"/>
          </a:xfrm>
        </p:spPr>
        <p:txBody>
          <a:bodyPr lIns="0" tIns="0" rIns="0" bIns="0">
            <a:normAutofit/>
          </a:bodyPr>
          <a:lstStyle>
            <a:lvl1pPr marL="0" indent="0" algn="ctr">
              <a:lnSpc>
                <a:spcPct val="90000"/>
              </a:lnSpc>
              <a:buFontTx/>
              <a:buNone/>
              <a:defRPr sz="2000" baseline="0">
                <a:solidFill>
                  <a:schemeClr val="tx2"/>
                </a:solidFill>
                <a:latin typeface="Segoe UI" panose="020B0502040204020203" pitchFamily="34" charset="0"/>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ja-JP" altLang="en-US" dirty="0"/>
              <a:t>日付・会場など</a:t>
            </a:r>
          </a:p>
        </p:txBody>
      </p:sp>
      <p:sp>
        <p:nvSpPr>
          <p:cNvPr id="10" name="テキスト プレースホルダー 4">
            <a:extLst>
              <a:ext uri="{FF2B5EF4-FFF2-40B4-BE49-F238E27FC236}">
                <a16:creationId xmlns:a16="http://schemas.microsoft.com/office/drawing/2014/main" id="{11346405-6867-4AC7-B66E-ED6B8624ABC0}"/>
              </a:ext>
            </a:extLst>
          </p:cNvPr>
          <p:cNvSpPr>
            <a:spLocks noGrp="1"/>
          </p:cNvSpPr>
          <p:nvPr>
            <p:ph type="body" sz="quarter" idx="17" hasCustomPrompt="1"/>
          </p:nvPr>
        </p:nvSpPr>
        <p:spPr>
          <a:xfrm>
            <a:off x="757200" y="5079686"/>
            <a:ext cx="10677600" cy="360000"/>
          </a:xfrm>
        </p:spPr>
        <p:txBody>
          <a:bodyPr lIns="0" tIns="0" rIns="0" bIns="0">
            <a:noAutofit/>
          </a:bodyPr>
          <a:lstStyle>
            <a:lvl1pPr marL="0" indent="0" algn="ctr">
              <a:lnSpc>
                <a:spcPct val="90000"/>
              </a:lnSpc>
              <a:buFontTx/>
              <a:buNone/>
              <a:defRPr sz="2000" baseline="0">
                <a:solidFill>
                  <a:schemeClr val="tx1"/>
                </a:solidFill>
                <a:latin typeface="Segoe UI" panose="020B0502040204020203" pitchFamily="34" charset="0"/>
                <a:ea typeface="メイリオ" panose="020B0604030504040204" pitchFamily="5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kumimoji="1" lang="ja-JP" altLang="en-US" dirty="0"/>
              <a:t>所属</a:t>
            </a:r>
          </a:p>
        </p:txBody>
      </p:sp>
      <p:pic>
        <p:nvPicPr>
          <p:cNvPr id="6" name="ロゴ_小槻研">
            <a:extLst>
              <a:ext uri="{FF2B5EF4-FFF2-40B4-BE49-F238E27FC236}">
                <a16:creationId xmlns:a16="http://schemas.microsoft.com/office/drawing/2014/main" id="{524D8D42-4187-478C-A97F-ED233BB644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37243" y="6000015"/>
            <a:ext cx="1393211" cy="897638"/>
          </a:xfrm>
          <a:prstGeom prst="rect">
            <a:avLst/>
          </a:prstGeom>
        </p:spPr>
      </p:pic>
      <p:pic>
        <p:nvPicPr>
          <p:cNvPr id="7" name="ロゴ_千葉大">
            <a:extLst>
              <a:ext uri="{FF2B5EF4-FFF2-40B4-BE49-F238E27FC236}">
                <a16:creationId xmlns:a16="http://schemas.microsoft.com/office/drawing/2014/main" id="{B8B85604-8BFC-4394-A307-09AA08094E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8049" y="5423644"/>
            <a:ext cx="2067005" cy="2067005"/>
          </a:xfrm>
          <a:prstGeom prst="rect">
            <a:avLst/>
          </a:prstGeom>
        </p:spPr>
      </p:pic>
    </p:spTree>
    <p:extLst>
      <p:ext uri="{BB962C8B-B14F-4D97-AF65-F5344CB8AC3E}">
        <p14:creationId xmlns:p14="http://schemas.microsoft.com/office/powerpoint/2010/main" val="92969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236802C-0ACC-4724-9E48-53AE20FE270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白">
            <a:extLst>
              <a:ext uri="{FF2B5EF4-FFF2-40B4-BE49-F238E27FC236}">
                <a16:creationId xmlns:a16="http://schemas.microsoft.com/office/drawing/2014/main" id="{00F53613-1AD5-4C24-98DB-7A50BC5D56A0}"/>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480EAB8-547D-4A70-95A0-508AB007C526}"/>
              </a:ext>
            </a:extLst>
          </p:cNvPr>
          <p:cNvSpPr>
            <a:spLocks noGrp="1"/>
          </p:cNvSpPr>
          <p:nvPr>
            <p:ph type="ctrTitle"/>
          </p:nvPr>
        </p:nvSpPr>
        <p:spPr>
          <a:xfrm>
            <a:off x="757200" y="2765869"/>
            <a:ext cx="10677600" cy="2386800"/>
          </a:xfrm>
        </p:spPr>
        <p:txBody>
          <a:bodyPr lIns="0" tIns="0" rIns="0" bIns="0" anchor="t">
            <a:normAutofit/>
          </a:bodyPr>
          <a:lstStyle>
            <a:lvl1pPr algn="l">
              <a:defRPr sz="5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F90F83FC-D925-4318-97D9-D0E0B32E1D6D}"/>
              </a:ext>
            </a:extLst>
          </p:cNvPr>
          <p:cNvSpPr>
            <a:spLocks noGrp="1"/>
          </p:cNvSpPr>
          <p:nvPr>
            <p:ph type="subTitle" idx="1"/>
          </p:nvPr>
        </p:nvSpPr>
        <p:spPr>
          <a:xfrm>
            <a:off x="757200" y="5309914"/>
            <a:ext cx="10677563" cy="468000"/>
          </a:xfrm>
        </p:spPr>
        <p:txBody>
          <a:bodyPr lIns="0" tIns="0" rIns="0" bIns="0">
            <a:normAutofit/>
          </a:bodyPr>
          <a:lstStyle>
            <a:lvl1pPr marL="0" indent="0" algn="l">
              <a:buNone/>
              <a:defRPr sz="2800" baseline="0">
                <a:latin typeface="Segoe UI" panose="020B0502040204020203" pitchFamily="34" charset="0"/>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11" name="テキスト プレースホルダー 3">
            <a:extLst>
              <a:ext uri="{FF2B5EF4-FFF2-40B4-BE49-F238E27FC236}">
                <a16:creationId xmlns:a16="http://schemas.microsoft.com/office/drawing/2014/main" id="{FD85BBA5-5BD9-4733-9A58-8B3E64085EBA}"/>
              </a:ext>
            </a:extLst>
          </p:cNvPr>
          <p:cNvSpPr>
            <a:spLocks noGrp="1"/>
          </p:cNvSpPr>
          <p:nvPr>
            <p:ph type="body" sz="quarter" idx="18" hasCustomPrompt="1"/>
          </p:nvPr>
        </p:nvSpPr>
        <p:spPr>
          <a:xfrm>
            <a:off x="757200" y="6420774"/>
            <a:ext cx="10677600" cy="360000"/>
          </a:xfrm>
        </p:spPr>
        <p:txBody>
          <a:bodyPr lIns="0" tIns="0" rIns="0" bIns="0">
            <a:normAutofit/>
          </a:bodyPr>
          <a:lstStyle>
            <a:lvl1pPr marL="0" indent="0">
              <a:buFontTx/>
              <a:buNone/>
              <a:defRPr sz="2000" baseline="0">
                <a:solidFill>
                  <a:schemeClr val="tx2"/>
                </a:solidFill>
                <a:latin typeface="Segoe UI" panose="020B0502040204020203" pitchFamily="34" charset="0"/>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ja-JP" altLang="en-US" dirty="0"/>
              <a:t>日付・会場など</a:t>
            </a:r>
          </a:p>
        </p:txBody>
      </p:sp>
      <p:sp>
        <p:nvSpPr>
          <p:cNvPr id="10" name="テキスト プレースホルダー 4">
            <a:extLst>
              <a:ext uri="{FF2B5EF4-FFF2-40B4-BE49-F238E27FC236}">
                <a16:creationId xmlns:a16="http://schemas.microsoft.com/office/drawing/2014/main" id="{11346405-6867-4AC7-B66E-ED6B8624ABC0}"/>
              </a:ext>
            </a:extLst>
          </p:cNvPr>
          <p:cNvSpPr>
            <a:spLocks noGrp="1"/>
          </p:cNvSpPr>
          <p:nvPr>
            <p:ph type="body" sz="quarter" idx="17" hasCustomPrompt="1"/>
          </p:nvPr>
        </p:nvSpPr>
        <p:spPr>
          <a:xfrm>
            <a:off x="757200" y="5800193"/>
            <a:ext cx="10677600" cy="360000"/>
          </a:xfrm>
        </p:spPr>
        <p:txBody>
          <a:bodyPr lIns="0" tIns="0" rIns="0" bIns="0">
            <a:noAutofit/>
          </a:bodyPr>
          <a:lstStyle>
            <a:lvl1pPr marL="0" indent="0">
              <a:lnSpc>
                <a:spcPct val="100000"/>
              </a:lnSpc>
              <a:buFontTx/>
              <a:buNone/>
              <a:defRPr sz="2000" baseline="0">
                <a:solidFill>
                  <a:schemeClr val="tx1"/>
                </a:solidFill>
                <a:latin typeface="Segoe UI" panose="020B0502040204020203" pitchFamily="34" charset="0"/>
                <a:ea typeface="メイリオ" panose="020B0604030504040204" pitchFamily="5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kumimoji="1" lang="ja-JP" altLang="en-US" dirty="0"/>
              <a:t>所属</a:t>
            </a:r>
          </a:p>
        </p:txBody>
      </p:sp>
    </p:spTree>
    <p:extLst>
      <p:ext uri="{BB962C8B-B14F-4D97-AF65-F5344CB8AC3E}">
        <p14:creationId xmlns:p14="http://schemas.microsoft.com/office/powerpoint/2010/main" val="400565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E79F3C1-0CDF-4906-9B7E-05E6CA3E87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白">
            <a:extLst>
              <a:ext uri="{FF2B5EF4-FFF2-40B4-BE49-F238E27FC236}">
                <a16:creationId xmlns:a16="http://schemas.microsoft.com/office/drawing/2014/main" id="{72DCEBA8-684C-46E0-91F1-195B39B5C2F3}"/>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z</a:t>
            </a:r>
            <a:endParaRPr kumimoji="1" lang="ja-JP" altLang="en-US" dirty="0"/>
          </a:p>
        </p:txBody>
      </p:sp>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l">
              <a:lnSpc>
                <a:spcPct val="100000"/>
              </a:lnSpc>
              <a:defRPr sz="5200" b="1" baseline="0">
                <a:latin typeface="Segoe UI" panose="020B0502040204020203" pitchFamily="34" charset="0"/>
                <a:ea typeface="メイリオ" panose="020B0604030504040204" pitchFamily="50" charset="-128"/>
              </a:defRPr>
            </a:lvl1pPr>
          </a:lstStyle>
          <a:p>
            <a:r>
              <a:rPr kumimoji="1" lang="ja-JP" altLang="en-US" dirty="0"/>
              <a:t>中表紙</a:t>
            </a:r>
          </a:p>
        </p:txBody>
      </p:sp>
    </p:spTree>
    <p:extLst>
      <p:ext uri="{BB962C8B-B14F-4D97-AF65-F5344CB8AC3E}">
        <p14:creationId xmlns:p14="http://schemas.microsoft.com/office/powerpoint/2010/main" val="174296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FE3ED0C-9880-41B8-9304-0F809F2085D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黒">
            <a:extLst>
              <a:ext uri="{FF2B5EF4-FFF2-40B4-BE49-F238E27FC236}">
                <a16:creationId xmlns:a16="http://schemas.microsoft.com/office/drawing/2014/main" id="{AB09642F-3938-45EF-886A-427B86AFE0A6}"/>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7E448465-695B-4C7A-9D81-FB4B6DD1D75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54204" y="5792932"/>
            <a:ext cx="1676250" cy="1080000"/>
          </a:xfrm>
          <a:prstGeom prst="rect">
            <a:avLst/>
          </a:prstGeom>
        </p:spPr>
      </p:pic>
      <p:sp>
        <p:nvSpPr>
          <p:cNvPr id="2" name="タイトル 1">
            <a:extLst>
              <a:ext uri="{FF2B5EF4-FFF2-40B4-BE49-F238E27FC236}">
                <a16:creationId xmlns:a16="http://schemas.microsoft.com/office/drawing/2014/main" id="{5480EAB8-547D-4A70-95A0-508AB007C526}"/>
              </a:ext>
            </a:extLst>
          </p:cNvPr>
          <p:cNvSpPr>
            <a:spLocks noGrp="1"/>
          </p:cNvSpPr>
          <p:nvPr>
            <p:ph type="ctrTitle"/>
          </p:nvPr>
        </p:nvSpPr>
        <p:spPr>
          <a:xfrm>
            <a:off x="757200" y="2765869"/>
            <a:ext cx="10677600" cy="2386800"/>
          </a:xfrm>
        </p:spPr>
        <p:txBody>
          <a:bodyPr lIns="0" tIns="0" rIns="0" bIns="0" anchor="t">
            <a:normAutofit/>
          </a:bodyPr>
          <a:lstStyle>
            <a:lvl1pPr algn="l">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F90F83FC-D925-4318-97D9-D0E0B32E1D6D}"/>
              </a:ext>
            </a:extLst>
          </p:cNvPr>
          <p:cNvSpPr>
            <a:spLocks noGrp="1"/>
          </p:cNvSpPr>
          <p:nvPr>
            <p:ph type="subTitle" idx="1"/>
          </p:nvPr>
        </p:nvSpPr>
        <p:spPr>
          <a:xfrm>
            <a:off x="757200" y="5309914"/>
            <a:ext cx="10677563" cy="468000"/>
          </a:xfrm>
        </p:spPr>
        <p:txBody>
          <a:bodyPr lIns="0" tIns="0" rIns="0" bIns="0">
            <a:normAutofit/>
          </a:bodyPr>
          <a:lstStyle>
            <a:lvl1pPr marL="0" indent="0" algn="l">
              <a:buNone/>
              <a:defRPr sz="2800" baseline="0">
                <a:solidFill>
                  <a:schemeClr val="bg1"/>
                </a:solidFill>
                <a:latin typeface="Segoe UI" panose="020B0502040204020203" pitchFamily="34" charset="0"/>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11" name="テキスト プレースホルダー 3">
            <a:extLst>
              <a:ext uri="{FF2B5EF4-FFF2-40B4-BE49-F238E27FC236}">
                <a16:creationId xmlns:a16="http://schemas.microsoft.com/office/drawing/2014/main" id="{FD85BBA5-5BD9-4733-9A58-8B3E64085EBA}"/>
              </a:ext>
            </a:extLst>
          </p:cNvPr>
          <p:cNvSpPr>
            <a:spLocks noGrp="1"/>
          </p:cNvSpPr>
          <p:nvPr>
            <p:ph type="body" sz="quarter" idx="18" hasCustomPrompt="1"/>
          </p:nvPr>
        </p:nvSpPr>
        <p:spPr>
          <a:xfrm>
            <a:off x="757200" y="6420774"/>
            <a:ext cx="10677600" cy="360000"/>
          </a:xfrm>
        </p:spPr>
        <p:txBody>
          <a:bodyPr lIns="0" tIns="0" rIns="0" bIns="0">
            <a:normAutofit/>
          </a:bodyPr>
          <a:lstStyle>
            <a:lvl1pPr marL="0" indent="0">
              <a:buFontTx/>
              <a:buNone/>
              <a:defRPr sz="2000" baseline="0">
                <a:solidFill>
                  <a:schemeClr val="bg1"/>
                </a:solidFill>
                <a:latin typeface="Segoe UI" panose="020B0502040204020203" pitchFamily="34" charset="0"/>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ja-JP" altLang="en-US" dirty="0"/>
              <a:t>日付・会場など</a:t>
            </a:r>
          </a:p>
        </p:txBody>
      </p:sp>
      <p:sp>
        <p:nvSpPr>
          <p:cNvPr id="10" name="テキスト プレースホルダー 4">
            <a:extLst>
              <a:ext uri="{FF2B5EF4-FFF2-40B4-BE49-F238E27FC236}">
                <a16:creationId xmlns:a16="http://schemas.microsoft.com/office/drawing/2014/main" id="{11346405-6867-4AC7-B66E-ED6B8624ABC0}"/>
              </a:ext>
            </a:extLst>
          </p:cNvPr>
          <p:cNvSpPr>
            <a:spLocks noGrp="1"/>
          </p:cNvSpPr>
          <p:nvPr>
            <p:ph type="body" sz="quarter" idx="17" hasCustomPrompt="1"/>
          </p:nvPr>
        </p:nvSpPr>
        <p:spPr>
          <a:xfrm>
            <a:off x="757200" y="5800193"/>
            <a:ext cx="10677600" cy="360000"/>
          </a:xfrm>
        </p:spPr>
        <p:txBody>
          <a:bodyPr lIns="0" tIns="0" rIns="0" bIns="0">
            <a:noAutofit/>
          </a:bodyPr>
          <a:lstStyle>
            <a:lvl1pPr marL="0" indent="0">
              <a:lnSpc>
                <a:spcPct val="100000"/>
              </a:lnSpc>
              <a:buFontTx/>
              <a:buNone/>
              <a:defRPr sz="2000" baseline="0">
                <a:solidFill>
                  <a:schemeClr val="bg1"/>
                </a:solidFill>
                <a:latin typeface="Segoe UI" panose="020B0502040204020203" pitchFamily="34" charset="0"/>
                <a:ea typeface="メイリオ" panose="020B0604030504040204" pitchFamily="5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kumimoji="1" lang="ja-JP" altLang="en-US" dirty="0"/>
              <a:t>所属</a:t>
            </a:r>
          </a:p>
        </p:txBody>
      </p:sp>
    </p:spTree>
    <p:extLst>
      <p:ext uri="{BB962C8B-B14F-4D97-AF65-F5344CB8AC3E}">
        <p14:creationId xmlns:p14="http://schemas.microsoft.com/office/powerpoint/2010/main" val="328686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A6CC49A-F399-4917-AA43-0CFC333564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黒">
            <a:extLst>
              <a:ext uri="{FF2B5EF4-FFF2-40B4-BE49-F238E27FC236}">
                <a16:creationId xmlns:a16="http://schemas.microsoft.com/office/drawing/2014/main" id="{72DCEBA8-684C-46E0-91F1-195B39B5C2F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260592FF-C240-457A-8326-D1DC5C2A4A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54204" y="5792932"/>
            <a:ext cx="1676250" cy="1080000"/>
          </a:xfrm>
          <a:prstGeom prst="rect">
            <a:avLst/>
          </a:prstGeom>
        </p:spPr>
      </p:pic>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l">
              <a:lnSpc>
                <a:spcPct val="100000"/>
              </a:lnSpc>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中表紙</a:t>
            </a:r>
          </a:p>
        </p:txBody>
      </p:sp>
    </p:spTree>
    <p:extLst>
      <p:ext uri="{BB962C8B-B14F-4D97-AF65-F5344CB8AC3E}">
        <p14:creationId xmlns:p14="http://schemas.microsoft.com/office/powerpoint/2010/main" val="94113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FE3ED0C-9880-41B8-9304-0F809F2085D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黒">
            <a:extLst>
              <a:ext uri="{FF2B5EF4-FFF2-40B4-BE49-F238E27FC236}">
                <a16:creationId xmlns:a16="http://schemas.microsoft.com/office/drawing/2014/main" id="{AB09642F-3938-45EF-886A-427B86AFE0A6}"/>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480EAB8-547D-4A70-95A0-508AB007C526}"/>
              </a:ext>
            </a:extLst>
          </p:cNvPr>
          <p:cNvSpPr>
            <a:spLocks noGrp="1"/>
          </p:cNvSpPr>
          <p:nvPr>
            <p:ph type="ctrTitle"/>
          </p:nvPr>
        </p:nvSpPr>
        <p:spPr>
          <a:xfrm>
            <a:off x="757200" y="2765869"/>
            <a:ext cx="10677600" cy="2386800"/>
          </a:xfrm>
        </p:spPr>
        <p:txBody>
          <a:bodyPr lIns="0" tIns="0" rIns="0" bIns="0" anchor="t">
            <a:normAutofit/>
          </a:bodyPr>
          <a:lstStyle>
            <a:lvl1pPr algn="l">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F90F83FC-D925-4318-97D9-D0E0B32E1D6D}"/>
              </a:ext>
            </a:extLst>
          </p:cNvPr>
          <p:cNvSpPr>
            <a:spLocks noGrp="1"/>
          </p:cNvSpPr>
          <p:nvPr>
            <p:ph type="subTitle" idx="1"/>
          </p:nvPr>
        </p:nvSpPr>
        <p:spPr>
          <a:xfrm>
            <a:off x="757200" y="5309914"/>
            <a:ext cx="10677563" cy="468000"/>
          </a:xfrm>
        </p:spPr>
        <p:txBody>
          <a:bodyPr lIns="0" tIns="0" rIns="0" bIns="0">
            <a:normAutofit/>
          </a:bodyPr>
          <a:lstStyle>
            <a:lvl1pPr marL="0" indent="0" algn="l">
              <a:buNone/>
              <a:defRPr sz="2800" baseline="0">
                <a:solidFill>
                  <a:schemeClr val="bg1"/>
                </a:solidFill>
                <a:latin typeface="Segoe UI" panose="020B0502040204020203" pitchFamily="34" charset="0"/>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11" name="テキスト プレースホルダー 3">
            <a:extLst>
              <a:ext uri="{FF2B5EF4-FFF2-40B4-BE49-F238E27FC236}">
                <a16:creationId xmlns:a16="http://schemas.microsoft.com/office/drawing/2014/main" id="{FD85BBA5-5BD9-4733-9A58-8B3E64085EBA}"/>
              </a:ext>
            </a:extLst>
          </p:cNvPr>
          <p:cNvSpPr>
            <a:spLocks noGrp="1"/>
          </p:cNvSpPr>
          <p:nvPr>
            <p:ph type="body" sz="quarter" idx="18" hasCustomPrompt="1"/>
          </p:nvPr>
        </p:nvSpPr>
        <p:spPr>
          <a:xfrm>
            <a:off x="757200" y="6420774"/>
            <a:ext cx="10677600" cy="360000"/>
          </a:xfrm>
        </p:spPr>
        <p:txBody>
          <a:bodyPr lIns="0" tIns="0" rIns="0" bIns="0">
            <a:normAutofit/>
          </a:bodyPr>
          <a:lstStyle>
            <a:lvl1pPr marL="0" indent="0">
              <a:buFontTx/>
              <a:buNone/>
              <a:defRPr sz="2000" baseline="0">
                <a:solidFill>
                  <a:schemeClr val="bg1"/>
                </a:solidFill>
                <a:latin typeface="Segoe UI" panose="020B0502040204020203" pitchFamily="34" charset="0"/>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ja-JP" altLang="en-US" dirty="0"/>
              <a:t>日付・会場など</a:t>
            </a:r>
          </a:p>
        </p:txBody>
      </p:sp>
      <p:sp>
        <p:nvSpPr>
          <p:cNvPr id="10" name="テキスト プレースホルダー 4">
            <a:extLst>
              <a:ext uri="{FF2B5EF4-FFF2-40B4-BE49-F238E27FC236}">
                <a16:creationId xmlns:a16="http://schemas.microsoft.com/office/drawing/2014/main" id="{11346405-6867-4AC7-B66E-ED6B8624ABC0}"/>
              </a:ext>
            </a:extLst>
          </p:cNvPr>
          <p:cNvSpPr>
            <a:spLocks noGrp="1"/>
          </p:cNvSpPr>
          <p:nvPr>
            <p:ph type="body" sz="quarter" idx="17" hasCustomPrompt="1"/>
          </p:nvPr>
        </p:nvSpPr>
        <p:spPr>
          <a:xfrm>
            <a:off x="757200" y="5800193"/>
            <a:ext cx="10677600" cy="360000"/>
          </a:xfrm>
        </p:spPr>
        <p:txBody>
          <a:bodyPr lIns="0" tIns="0" rIns="0" bIns="0">
            <a:noAutofit/>
          </a:bodyPr>
          <a:lstStyle>
            <a:lvl1pPr marL="0" indent="0">
              <a:lnSpc>
                <a:spcPct val="100000"/>
              </a:lnSpc>
              <a:buFontTx/>
              <a:buNone/>
              <a:defRPr sz="2000" baseline="0">
                <a:solidFill>
                  <a:schemeClr val="bg1"/>
                </a:solidFill>
                <a:latin typeface="Segoe UI" panose="020B0502040204020203" pitchFamily="34" charset="0"/>
                <a:ea typeface="メイリオ" panose="020B0604030504040204" pitchFamily="5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kumimoji="1" lang="ja-JP" altLang="en-US" dirty="0"/>
              <a:t>所属</a:t>
            </a:r>
          </a:p>
        </p:txBody>
      </p:sp>
    </p:spTree>
    <p:extLst>
      <p:ext uri="{BB962C8B-B14F-4D97-AF65-F5344CB8AC3E}">
        <p14:creationId xmlns:p14="http://schemas.microsoft.com/office/powerpoint/2010/main" val="1816828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A6CC49A-F399-4917-AA43-0CFC333564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黒">
            <a:extLst>
              <a:ext uri="{FF2B5EF4-FFF2-40B4-BE49-F238E27FC236}">
                <a16:creationId xmlns:a16="http://schemas.microsoft.com/office/drawing/2014/main" id="{72DCEBA8-684C-46E0-91F1-195B39B5C2F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l">
              <a:lnSpc>
                <a:spcPct val="100000"/>
              </a:lnSpc>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中表紙</a:t>
            </a:r>
          </a:p>
        </p:txBody>
      </p:sp>
    </p:spTree>
    <p:extLst>
      <p:ext uri="{BB962C8B-B14F-4D97-AF65-F5344CB8AC3E}">
        <p14:creationId xmlns:p14="http://schemas.microsoft.com/office/powerpoint/2010/main" val="417324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pic>
        <p:nvPicPr>
          <p:cNvPr id="4" name="ppt_04.jpg">
            <a:extLst>
              <a:ext uri="{FF2B5EF4-FFF2-40B4-BE49-F238E27FC236}">
                <a16:creationId xmlns:a16="http://schemas.microsoft.com/office/drawing/2014/main" id="{3364F071-DE65-4273-91FA-DD21E91E2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黒">
            <a:extLst>
              <a:ext uri="{FF2B5EF4-FFF2-40B4-BE49-F238E27FC236}">
                <a16:creationId xmlns:a16="http://schemas.microsoft.com/office/drawing/2014/main" id="{06EF6DD9-5408-4669-8953-6DEA73AD425F}"/>
              </a:ext>
            </a:extLst>
          </p:cNvPr>
          <p:cNvSpPr/>
          <p:nvPr userDrawn="1"/>
        </p:nvSpPr>
        <p:spPr>
          <a:xfrm>
            <a:off x="0" y="0"/>
            <a:ext cx="12192000" cy="68580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C3756405-64EA-43DC-8D5D-43AC388E3211}"/>
              </a:ext>
            </a:extLst>
          </p:cNvPr>
          <p:cNvSpPr>
            <a:spLocks noGrp="1"/>
          </p:cNvSpPr>
          <p:nvPr>
            <p:ph type="ctrTitle"/>
          </p:nvPr>
        </p:nvSpPr>
        <p:spPr>
          <a:xfrm>
            <a:off x="757200" y="2765869"/>
            <a:ext cx="10677600" cy="2386800"/>
          </a:xfrm>
        </p:spPr>
        <p:txBody>
          <a:bodyPr lIns="0" tIns="0" rIns="0" bIns="0" anchor="t">
            <a:normAutofit/>
          </a:bodyPr>
          <a:lstStyle>
            <a:lvl1pPr algn="l">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11" name="字幕 2">
            <a:extLst>
              <a:ext uri="{FF2B5EF4-FFF2-40B4-BE49-F238E27FC236}">
                <a16:creationId xmlns:a16="http://schemas.microsoft.com/office/drawing/2014/main" id="{276482B5-2179-4922-ACB9-185DE18FBC6A}"/>
              </a:ext>
            </a:extLst>
          </p:cNvPr>
          <p:cNvSpPr>
            <a:spLocks noGrp="1"/>
          </p:cNvSpPr>
          <p:nvPr>
            <p:ph type="subTitle" idx="1"/>
          </p:nvPr>
        </p:nvSpPr>
        <p:spPr>
          <a:xfrm>
            <a:off x="757200" y="5309914"/>
            <a:ext cx="10677563" cy="468000"/>
          </a:xfrm>
        </p:spPr>
        <p:txBody>
          <a:bodyPr lIns="0" tIns="0" rIns="0" bIns="0">
            <a:normAutofit/>
          </a:bodyPr>
          <a:lstStyle>
            <a:lvl1pPr marL="0" indent="0" algn="l">
              <a:buNone/>
              <a:defRPr sz="2800" baseline="0">
                <a:solidFill>
                  <a:schemeClr val="bg1"/>
                </a:solidFill>
                <a:latin typeface="Segoe UI" panose="020B0502040204020203" pitchFamily="34" charset="0"/>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15" name="テキスト プレースホルダー 3">
            <a:extLst>
              <a:ext uri="{FF2B5EF4-FFF2-40B4-BE49-F238E27FC236}">
                <a16:creationId xmlns:a16="http://schemas.microsoft.com/office/drawing/2014/main" id="{1C44F3EB-BC3F-4425-8C93-BC899B04B9D6}"/>
              </a:ext>
            </a:extLst>
          </p:cNvPr>
          <p:cNvSpPr>
            <a:spLocks noGrp="1"/>
          </p:cNvSpPr>
          <p:nvPr>
            <p:ph type="body" sz="quarter" idx="18" hasCustomPrompt="1"/>
          </p:nvPr>
        </p:nvSpPr>
        <p:spPr>
          <a:xfrm>
            <a:off x="757200" y="6420774"/>
            <a:ext cx="10677600" cy="360000"/>
          </a:xfrm>
        </p:spPr>
        <p:txBody>
          <a:bodyPr lIns="0" tIns="0" rIns="0" bIns="0">
            <a:normAutofit/>
          </a:bodyPr>
          <a:lstStyle>
            <a:lvl1pPr marL="0" indent="0" algn="l">
              <a:buFontTx/>
              <a:buNone/>
              <a:defRPr sz="2000" baseline="0">
                <a:solidFill>
                  <a:schemeClr val="bg1"/>
                </a:solidFill>
                <a:latin typeface="Segoe UI" panose="020B0502040204020203" pitchFamily="34" charset="0"/>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ja-JP" altLang="en-US" dirty="0"/>
              <a:t>日付・会場など</a:t>
            </a:r>
          </a:p>
        </p:txBody>
      </p:sp>
      <p:sp>
        <p:nvSpPr>
          <p:cNvPr id="16" name="テキスト プレースホルダー 4">
            <a:extLst>
              <a:ext uri="{FF2B5EF4-FFF2-40B4-BE49-F238E27FC236}">
                <a16:creationId xmlns:a16="http://schemas.microsoft.com/office/drawing/2014/main" id="{165D397D-3B41-4AF7-95EB-6C3983EF6E76}"/>
              </a:ext>
            </a:extLst>
          </p:cNvPr>
          <p:cNvSpPr>
            <a:spLocks noGrp="1"/>
          </p:cNvSpPr>
          <p:nvPr>
            <p:ph type="body" sz="quarter" idx="17" hasCustomPrompt="1"/>
          </p:nvPr>
        </p:nvSpPr>
        <p:spPr>
          <a:xfrm>
            <a:off x="757200" y="5800193"/>
            <a:ext cx="10677600" cy="360000"/>
          </a:xfrm>
        </p:spPr>
        <p:txBody>
          <a:bodyPr lIns="0" tIns="0" rIns="0" bIns="0">
            <a:noAutofit/>
          </a:bodyPr>
          <a:lstStyle>
            <a:lvl1pPr marL="0" indent="0" algn="l">
              <a:lnSpc>
                <a:spcPct val="100000"/>
              </a:lnSpc>
              <a:buFontTx/>
              <a:buNone/>
              <a:defRPr sz="2000" baseline="0">
                <a:solidFill>
                  <a:schemeClr val="bg1"/>
                </a:solidFill>
                <a:latin typeface="Segoe UI" panose="020B0502040204020203" pitchFamily="34" charset="0"/>
                <a:ea typeface="メイリオ" panose="020B0604030504040204" pitchFamily="5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kumimoji="1" lang="ja-JP" altLang="en-US" dirty="0"/>
              <a:t>所属</a:t>
            </a:r>
          </a:p>
        </p:txBody>
      </p:sp>
    </p:spTree>
    <p:extLst>
      <p:ext uri="{BB962C8B-B14F-4D97-AF65-F5344CB8AC3E}">
        <p14:creationId xmlns:p14="http://schemas.microsoft.com/office/powerpoint/2010/main" val="404645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ユーザー設定レイアウト">
    <p:spTree>
      <p:nvGrpSpPr>
        <p:cNvPr id="1" name=""/>
        <p:cNvGrpSpPr/>
        <p:nvPr/>
      </p:nvGrpSpPr>
      <p:grpSpPr>
        <a:xfrm>
          <a:off x="0" y="0"/>
          <a:ext cx="0" cy="0"/>
          <a:chOff x="0" y="0"/>
          <a:chExt cx="0" cy="0"/>
        </a:xfrm>
      </p:grpSpPr>
      <p:pic>
        <p:nvPicPr>
          <p:cNvPr id="5" name="ppt_04.jpg">
            <a:extLst>
              <a:ext uri="{FF2B5EF4-FFF2-40B4-BE49-F238E27FC236}">
                <a16:creationId xmlns:a16="http://schemas.microsoft.com/office/drawing/2014/main" id="{89DB1BD0-DD02-4AA0-8259-D2188082FC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黒">
            <a:extLst>
              <a:ext uri="{FF2B5EF4-FFF2-40B4-BE49-F238E27FC236}">
                <a16:creationId xmlns:a16="http://schemas.microsoft.com/office/drawing/2014/main" id="{DCC0A478-AAB2-4994-95CE-1A027135E73F}"/>
              </a:ext>
            </a:extLst>
          </p:cNvPr>
          <p:cNvSpPr/>
          <p:nvPr userDrawn="1"/>
        </p:nvSpPr>
        <p:spPr>
          <a:xfrm>
            <a:off x="0" y="0"/>
            <a:ext cx="12192000" cy="68580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l">
              <a:lnSpc>
                <a:spcPct val="100000"/>
              </a:lnSpc>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中表紙 </a:t>
            </a:r>
            <a:r>
              <a:rPr kumimoji="1" lang="en-US" altLang="ja-JP" dirty="0"/>
              <a:t>(chapter title page)</a:t>
            </a:r>
            <a:endParaRPr kumimoji="1" lang="ja-JP" altLang="en-US" dirty="0"/>
          </a:p>
        </p:txBody>
      </p:sp>
    </p:spTree>
    <p:extLst>
      <p:ext uri="{BB962C8B-B14F-4D97-AF65-F5344CB8AC3E}">
        <p14:creationId xmlns:p14="http://schemas.microsoft.com/office/powerpoint/2010/main" val="378391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pic>
        <p:nvPicPr>
          <p:cNvPr id="5" name="ppt_02_ms_2.png">
            <a:extLst>
              <a:ext uri="{FF2B5EF4-FFF2-40B4-BE49-F238E27FC236}">
                <a16:creationId xmlns:a16="http://schemas.microsoft.com/office/drawing/2014/main" id="{EF81E4F2-1CAB-4BCE-8369-5BAF69592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8669" y="264669"/>
            <a:ext cx="7855122" cy="5668538"/>
          </a:xfrm>
          <a:prstGeom prst="rect">
            <a:avLst/>
          </a:prstGeom>
        </p:spPr>
      </p:pic>
      <p:sp>
        <p:nvSpPr>
          <p:cNvPr id="9" name="正方形/長方形 8">
            <a:extLst>
              <a:ext uri="{FF2B5EF4-FFF2-40B4-BE49-F238E27FC236}">
                <a16:creationId xmlns:a16="http://schemas.microsoft.com/office/drawing/2014/main" id="{44BE8515-C8A8-4769-B201-F02B7D6426B6}"/>
              </a:ext>
            </a:extLst>
          </p:cNvPr>
          <p:cNvSpPr/>
          <p:nvPr userDrawn="1"/>
        </p:nvSpPr>
        <p:spPr>
          <a:xfrm>
            <a:off x="0" y="0"/>
            <a:ext cx="12212638" cy="6858000"/>
          </a:xfrm>
          <a:prstGeom prst="rect">
            <a:avLst/>
          </a:prstGeom>
          <a:solidFill>
            <a:srgbClr val="0091D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480EAB8-547D-4A70-95A0-508AB007C526}"/>
              </a:ext>
            </a:extLst>
          </p:cNvPr>
          <p:cNvSpPr>
            <a:spLocks noGrp="1"/>
          </p:cNvSpPr>
          <p:nvPr>
            <p:ph type="ctrTitle"/>
          </p:nvPr>
        </p:nvSpPr>
        <p:spPr>
          <a:xfrm>
            <a:off x="757200" y="2765869"/>
            <a:ext cx="10677600" cy="2386800"/>
          </a:xfrm>
        </p:spPr>
        <p:txBody>
          <a:bodyPr lIns="0" tIns="0" rIns="0" bIns="0" anchor="t">
            <a:normAutofit/>
          </a:bodyPr>
          <a:lstStyle>
            <a:lvl1pPr algn="l">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F90F83FC-D925-4318-97D9-D0E0B32E1D6D}"/>
              </a:ext>
            </a:extLst>
          </p:cNvPr>
          <p:cNvSpPr>
            <a:spLocks noGrp="1"/>
          </p:cNvSpPr>
          <p:nvPr>
            <p:ph type="subTitle" idx="1"/>
          </p:nvPr>
        </p:nvSpPr>
        <p:spPr>
          <a:xfrm>
            <a:off x="757200" y="5309914"/>
            <a:ext cx="10677563" cy="468000"/>
          </a:xfrm>
        </p:spPr>
        <p:txBody>
          <a:bodyPr lIns="0" tIns="0" rIns="0" bIns="0">
            <a:normAutofit/>
          </a:bodyPr>
          <a:lstStyle>
            <a:lvl1pPr marL="0" indent="0" algn="l">
              <a:buNone/>
              <a:defRPr sz="2800" baseline="0">
                <a:solidFill>
                  <a:schemeClr val="bg1"/>
                </a:solidFill>
                <a:latin typeface="Segoe UI" panose="020B0502040204020203" pitchFamily="34" charset="0"/>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11" name="テキスト プレースホルダー 3">
            <a:extLst>
              <a:ext uri="{FF2B5EF4-FFF2-40B4-BE49-F238E27FC236}">
                <a16:creationId xmlns:a16="http://schemas.microsoft.com/office/drawing/2014/main" id="{FD85BBA5-5BD9-4733-9A58-8B3E64085EBA}"/>
              </a:ext>
            </a:extLst>
          </p:cNvPr>
          <p:cNvSpPr>
            <a:spLocks noGrp="1"/>
          </p:cNvSpPr>
          <p:nvPr>
            <p:ph type="body" sz="quarter" idx="18" hasCustomPrompt="1"/>
          </p:nvPr>
        </p:nvSpPr>
        <p:spPr>
          <a:xfrm>
            <a:off x="757200" y="6420774"/>
            <a:ext cx="10677600" cy="360000"/>
          </a:xfrm>
        </p:spPr>
        <p:txBody>
          <a:bodyPr lIns="0" tIns="0" rIns="0" bIns="0">
            <a:normAutofit/>
          </a:bodyPr>
          <a:lstStyle>
            <a:lvl1pPr marL="0" indent="0">
              <a:buFontTx/>
              <a:buNone/>
              <a:defRPr sz="2000" baseline="0">
                <a:solidFill>
                  <a:schemeClr val="bg1"/>
                </a:solidFill>
                <a:latin typeface="Segoe UI" panose="020B0502040204020203" pitchFamily="34" charset="0"/>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ja-JP" altLang="en-US" dirty="0"/>
              <a:t>日付・会場など</a:t>
            </a:r>
          </a:p>
        </p:txBody>
      </p:sp>
      <p:sp>
        <p:nvSpPr>
          <p:cNvPr id="10" name="テキスト プレースホルダー 4">
            <a:extLst>
              <a:ext uri="{FF2B5EF4-FFF2-40B4-BE49-F238E27FC236}">
                <a16:creationId xmlns:a16="http://schemas.microsoft.com/office/drawing/2014/main" id="{11346405-6867-4AC7-B66E-ED6B8624ABC0}"/>
              </a:ext>
            </a:extLst>
          </p:cNvPr>
          <p:cNvSpPr>
            <a:spLocks noGrp="1"/>
          </p:cNvSpPr>
          <p:nvPr>
            <p:ph type="body" sz="quarter" idx="17" hasCustomPrompt="1"/>
          </p:nvPr>
        </p:nvSpPr>
        <p:spPr>
          <a:xfrm>
            <a:off x="757200" y="5800193"/>
            <a:ext cx="10677600" cy="360000"/>
          </a:xfrm>
        </p:spPr>
        <p:txBody>
          <a:bodyPr lIns="0" tIns="0" rIns="0" bIns="0">
            <a:noAutofit/>
          </a:bodyPr>
          <a:lstStyle>
            <a:lvl1pPr marL="0" indent="0">
              <a:lnSpc>
                <a:spcPct val="100000"/>
              </a:lnSpc>
              <a:buFontTx/>
              <a:buNone/>
              <a:defRPr sz="2000" baseline="0">
                <a:solidFill>
                  <a:schemeClr val="bg1"/>
                </a:solidFill>
                <a:latin typeface="Segoe UI" panose="020B0502040204020203" pitchFamily="34" charset="0"/>
                <a:ea typeface="メイリオ" panose="020B0604030504040204" pitchFamily="5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kumimoji="1" lang="ja-JP" altLang="en-US" dirty="0"/>
              <a:t>所属</a:t>
            </a:r>
          </a:p>
        </p:txBody>
      </p:sp>
      <p:pic>
        <p:nvPicPr>
          <p:cNvPr id="14" name="図 13">
            <a:extLst>
              <a:ext uri="{FF2B5EF4-FFF2-40B4-BE49-F238E27FC236}">
                <a16:creationId xmlns:a16="http://schemas.microsoft.com/office/drawing/2014/main" id="{6573284D-9204-4D36-8F3C-33DBDDB7B4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9516" y="6240706"/>
            <a:ext cx="2052000" cy="494917"/>
          </a:xfrm>
          <a:prstGeom prst="rect">
            <a:avLst/>
          </a:prstGeom>
        </p:spPr>
      </p:pic>
    </p:spTree>
    <p:extLst>
      <p:ext uri="{BB962C8B-B14F-4D97-AF65-F5344CB8AC3E}">
        <p14:creationId xmlns:p14="http://schemas.microsoft.com/office/powerpoint/2010/main" val="208490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ユーザー設定レイアウト">
    <p:spTree>
      <p:nvGrpSpPr>
        <p:cNvPr id="1" name=""/>
        <p:cNvGrpSpPr/>
        <p:nvPr/>
      </p:nvGrpSpPr>
      <p:grpSpPr>
        <a:xfrm>
          <a:off x="0" y="0"/>
          <a:ext cx="0" cy="0"/>
          <a:chOff x="0" y="0"/>
          <a:chExt cx="0" cy="0"/>
        </a:xfrm>
      </p:grpSpPr>
      <p:pic>
        <p:nvPicPr>
          <p:cNvPr id="6" name="ppt_02_ms_2.png">
            <a:extLst>
              <a:ext uri="{FF2B5EF4-FFF2-40B4-BE49-F238E27FC236}">
                <a16:creationId xmlns:a16="http://schemas.microsoft.com/office/drawing/2014/main" id="{7E6A9D2D-6194-4324-8207-21724F9BBD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439" y="569469"/>
            <a:ext cx="7855122" cy="5668538"/>
          </a:xfrm>
          <a:prstGeom prst="rect">
            <a:avLst/>
          </a:prstGeom>
        </p:spPr>
      </p:pic>
      <p:sp>
        <p:nvSpPr>
          <p:cNvPr id="7" name="正方形/長方形 6">
            <a:extLst>
              <a:ext uri="{FF2B5EF4-FFF2-40B4-BE49-F238E27FC236}">
                <a16:creationId xmlns:a16="http://schemas.microsoft.com/office/drawing/2014/main" id="{DF6DCDE9-BD33-492D-828E-239FC37F4111}"/>
              </a:ext>
            </a:extLst>
          </p:cNvPr>
          <p:cNvSpPr/>
          <p:nvPr userDrawn="1"/>
        </p:nvSpPr>
        <p:spPr>
          <a:xfrm>
            <a:off x="0" y="0"/>
            <a:ext cx="12212638" cy="6858000"/>
          </a:xfrm>
          <a:prstGeom prst="rect">
            <a:avLst/>
          </a:prstGeom>
          <a:solidFill>
            <a:srgbClr val="0091D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l">
              <a:lnSpc>
                <a:spcPct val="100000"/>
              </a:lnSpc>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中表紙</a:t>
            </a:r>
          </a:p>
        </p:txBody>
      </p:sp>
      <p:pic>
        <p:nvPicPr>
          <p:cNvPr id="11" name="図 10">
            <a:extLst>
              <a:ext uri="{FF2B5EF4-FFF2-40B4-BE49-F238E27FC236}">
                <a16:creationId xmlns:a16="http://schemas.microsoft.com/office/drawing/2014/main" id="{D02C8FA4-1033-403F-B5BE-F2AF759788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9516" y="6240706"/>
            <a:ext cx="2052000" cy="494917"/>
          </a:xfrm>
          <a:prstGeom prst="rect">
            <a:avLst/>
          </a:prstGeom>
        </p:spPr>
      </p:pic>
    </p:spTree>
    <p:extLst>
      <p:ext uri="{BB962C8B-B14F-4D97-AF65-F5344CB8AC3E}">
        <p14:creationId xmlns:p14="http://schemas.microsoft.com/office/powerpoint/2010/main" val="1102776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80EAB8-547D-4A70-95A0-508AB007C526}"/>
              </a:ext>
            </a:extLst>
          </p:cNvPr>
          <p:cNvSpPr>
            <a:spLocks noGrp="1"/>
          </p:cNvSpPr>
          <p:nvPr>
            <p:ph type="ctrTitle"/>
          </p:nvPr>
        </p:nvSpPr>
        <p:spPr>
          <a:xfrm>
            <a:off x="757200" y="1645703"/>
            <a:ext cx="10677600" cy="2386800"/>
          </a:xfrm>
        </p:spPr>
        <p:txBody>
          <a:bodyPr lIns="0" tIns="0" rIns="0" bIns="0" anchor="ctr">
            <a:normAutofit/>
          </a:bodyPr>
          <a:lstStyle>
            <a:lvl1pPr algn="ctr">
              <a:lnSpc>
                <a:spcPct val="90000"/>
              </a:lnSpc>
              <a:defRPr sz="5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F90F83FC-D925-4318-97D9-D0E0B32E1D6D}"/>
              </a:ext>
            </a:extLst>
          </p:cNvPr>
          <p:cNvSpPr>
            <a:spLocks noGrp="1"/>
          </p:cNvSpPr>
          <p:nvPr>
            <p:ph type="subTitle" idx="1"/>
          </p:nvPr>
        </p:nvSpPr>
        <p:spPr>
          <a:xfrm>
            <a:off x="757219" y="4858413"/>
            <a:ext cx="10677563" cy="468000"/>
          </a:xfrm>
        </p:spPr>
        <p:txBody>
          <a:bodyPr lIns="0" tIns="0" rIns="0" bIns="0">
            <a:normAutofit/>
          </a:bodyPr>
          <a:lstStyle>
            <a:lvl1pPr marL="0" indent="0" algn="ctr">
              <a:buNone/>
              <a:defRPr sz="2800" baseline="0">
                <a:latin typeface="Segoe UI" panose="020B0502040204020203" pitchFamily="34" charset="0"/>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11" name="テキスト プレースホルダー 3">
            <a:extLst>
              <a:ext uri="{FF2B5EF4-FFF2-40B4-BE49-F238E27FC236}">
                <a16:creationId xmlns:a16="http://schemas.microsoft.com/office/drawing/2014/main" id="{FD85BBA5-5BD9-4733-9A58-8B3E64085EBA}"/>
              </a:ext>
            </a:extLst>
          </p:cNvPr>
          <p:cNvSpPr>
            <a:spLocks noGrp="1"/>
          </p:cNvSpPr>
          <p:nvPr>
            <p:ph type="body" sz="quarter" idx="18" hasCustomPrompt="1"/>
          </p:nvPr>
        </p:nvSpPr>
        <p:spPr>
          <a:xfrm>
            <a:off x="757200" y="6070749"/>
            <a:ext cx="10677600" cy="360000"/>
          </a:xfrm>
        </p:spPr>
        <p:txBody>
          <a:bodyPr lIns="0" tIns="0" rIns="0" bIns="0">
            <a:normAutofit/>
          </a:bodyPr>
          <a:lstStyle>
            <a:lvl1pPr marL="0" indent="0" algn="ctr">
              <a:buFontTx/>
              <a:buNone/>
              <a:defRPr sz="2000" baseline="0">
                <a:solidFill>
                  <a:schemeClr val="tx2"/>
                </a:solidFill>
                <a:latin typeface="Segoe UI" panose="020B0502040204020203" pitchFamily="34" charset="0"/>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ja-JP" altLang="en-US" dirty="0"/>
              <a:t>日付・会場など</a:t>
            </a:r>
          </a:p>
        </p:txBody>
      </p:sp>
      <p:sp>
        <p:nvSpPr>
          <p:cNvPr id="10" name="テキスト プレースホルダー 4">
            <a:extLst>
              <a:ext uri="{FF2B5EF4-FFF2-40B4-BE49-F238E27FC236}">
                <a16:creationId xmlns:a16="http://schemas.microsoft.com/office/drawing/2014/main" id="{11346405-6867-4AC7-B66E-ED6B8624ABC0}"/>
              </a:ext>
            </a:extLst>
          </p:cNvPr>
          <p:cNvSpPr>
            <a:spLocks noGrp="1"/>
          </p:cNvSpPr>
          <p:nvPr>
            <p:ph type="body" sz="quarter" idx="17" hasCustomPrompt="1"/>
          </p:nvPr>
        </p:nvSpPr>
        <p:spPr>
          <a:xfrm>
            <a:off x="757200" y="5348692"/>
            <a:ext cx="10677600" cy="360000"/>
          </a:xfrm>
        </p:spPr>
        <p:txBody>
          <a:bodyPr lIns="0" tIns="0" rIns="0" bIns="0">
            <a:noAutofit/>
          </a:bodyPr>
          <a:lstStyle>
            <a:lvl1pPr marL="0" indent="0" algn="ctr">
              <a:lnSpc>
                <a:spcPct val="100000"/>
              </a:lnSpc>
              <a:buFontTx/>
              <a:buNone/>
              <a:defRPr sz="2000" baseline="0">
                <a:solidFill>
                  <a:schemeClr val="tx1"/>
                </a:solidFill>
                <a:latin typeface="Segoe UI" panose="020B0502040204020203" pitchFamily="34" charset="0"/>
                <a:ea typeface="メイリオ" panose="020B0604030504040204" pitchFamily="5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kumimoji="1" lang="ja-JP" altLang="en-US" dirty="0"/>
              <a:t>所属</a:t>
            </a:r>
          </a:p>
        </p:txBody>
      </p:sp>
    </p:spTree>
    <p:extLst>
      <p:ext uri="{BB962C8B-B14F-4D97-AF65-F5344CB8AC3E}">
        <p14:creationId xmlns:p14="http://schemas.microsoft.com/office/powerpoint/2010/main" val="2151196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6FCD457-E4E9-474F-B781-769D171995F8}"/>
              </a:ext>
            </a:extLst>
          </p:cNvPr>
          <p:cNvSpPr/>
          <p:nvPr userDrawn="1"/>
        </p:nvSpPr>
        <p:spPr>
          <a:xfrm>
            <a:off x="0" y="0"/>
            <a:ext cx="12193200" cy="82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2AD934C3-63DF-4616-AEB2-54FAC2B21110}"/>
              </a:ext>
            </a:extLst>
          </p:cNvPr>
          <p:cNvPicPr>
            <a:picLocks noChangeAspect="1"/>
          </p:cNvPicPr>
          <p:nvPr userDrawn="1"/>
        </p:nvPicPr>
        <p:blipFill>
          <a:blip r:embed="rId2" cstate="hqprint">
            <a:alphaModFix amt="70000"/>
            <a:extLst>
              <a:ext uri="{28A0092B-C50C-407E-A947-70E740481C1C}">
                <a14:useLocalDpi xmlns:a14="http://schemas.microsoft.com/office/drawing/2010/main" val="0"/>
              </a:ext>
            </a:extLst>
          </a:blip>
          <a:stretch>
            <a:fillRect/>
          </a:stretch>
        </p:blipFill>
        <p:spPr>
          <a:xfrm>
            <a:off x="10642296" y="-72229"/>
            <a:ext cx="1548000" cy="997369"/>
          </a:xfrm>
          <a:prstGeom prst="rect">
            <a:avLst/>
          </a:prstGeom>
        </p:spPr>
      </p:pic>
      <p:sp>
        <p:nvSpPr>
          <p:cNvPr id="12" name="タイトル 11">
            <a:extLst>
              <a:ext uri="{FF2B5EF4-FFF2-40B4-BE49-F238E27FC236}">
                <a16:creationId xmlns:a16="http://schemas.microsoft.com/office/drawing/2014/main" id="{9C135227-6D9F-43A2-9359-62BE582AADE7}"/>
              </a:ext>
            </a:extLst>
          </p:cNvPr>
          <p:cNvSpPr>
            <a:spLocks noGrp="1"/>
          </p:cNvSpPr>
          <p:nvPr>
            <p:ph type="title"/>
          </p:nvPr>
        </p:nvSpPr>
        <p:spPr>
          <a:xfrm>
            <a:off x="264544" y="215662"/>
            <a:ext cx="10731600" cy="648000"/>
          </a:xfrm>
        </p:spPr>
        <p:txBody>
          <a:bodyPr>
            <a:normAutofit/>
          </a:bodyPr>
          <a:lstStyle>
            <a:lvl1pPr>
              <a:defRPr sz="3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7" name="コンテンツ プレースホルダー 2">
            <a:extLst>
              <a:ext uri="{FF2B5EF4-FFF2-40B4-BE49-F238E27FC236}">
                <a16:creationId xmlns:a16="http://schemas.microsoft.com/office/drawing/2014/main" id="{71925883-3C24-4F97-9EFA-EDE39F84AE36}"/>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chemeClr val="accent1"/>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chemeClr val="accent1"/>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chemeClr val="accent1"/>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600625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5AAC997-67E9-4847-B93A-4BBED73A68D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3200" cy="828000"/>
          </a:xfrm>
          <a:prstGeom prst="rect">
            <a:avLst/>
          </a:prstGeom>
        </p:spPr>
      </p:pic>
      <p:sp>
        <p:nvSpPr>
          <p:cNvPr id="8" name="正方形/長方形 7">
            <a:extLst>
              <a:ext uri="{FF2B5EF4-FFF2-40B4-BE49-F238E27FC236}">
                <a16:creationId xmlns:a16="http://schemas.microsoft.com/office/drawing/2014/main" id="{5C575F6C-CCBE-41F6-AD0B-F191F1DF47AF}"/>
              </a:ext>
            </a:extLst>
          </p:cNvPr>
          <p:cNvSpPr/>
          <p:nvPr userDrawn="1"/>
        </p:nvSpPr>
        <p:spPr>
          <a:xfrm>
            <a:off x="0" y="0"/>
            <a:ext cx="12193200" cy="82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5D6C2182-1C99-464A-8BCD-3950C9AE0C08}"/>
              </a:ext>
            </a:extLst>
          </p:cNvPr>
          <p:cNvPicPr>
            <a:picLocks noChangeAspect="1"/>
          </p:cNvPicPr>
          <p:nvPr userDrawn="1"/>
        </p:nvPicPr>
        <p:blipFill>
          <a:blip r:embed="rId3" cstate="hqprint">
            <a:alphaModFix amt="70000"/>
            <a:extLst>
              <a:ext uri="{28A0092B-C50C-407E-A947-70E740481C1C}">
                <a14:useLocalDpi xmlns:a14="http://schemas.microsoft.com/office/drawing/2010/main" val="0"/>
              </a:ext>
            </a:extLst>
          </a:blip>
          <a:stretch>
            <a:fillRect/>
          </a:stretch>
        </p:blipFill>
        <p:spPr>
          <a:xfrm>
            <a:off x="10642583" y="-63778"/>
            <a:ext cx="1548000" cy="997369"/>
          </a:xfrm>
          <a:prstGeom prst="rect">
            <a:avLst/>
          </a:prstGeom>
        </p:spPr>
      </p:pic>
      <p:sp>
        <p:nvSpPr>
          <p:cNvPr id="12" name="タイトル 11">
            <a:extLst>
              <a:ext uri="{FF2B5EF4-FFF2-40B4-BE49-F238E27FC236}">
                <a16:creationId xmlns:a16="http://schemas.microsoft.com/office/drawing/2014/main" id="{9C135227-6D9F-43A2-9359-62BE582AADE7}"/>
              </a:ext>
            </a:extLst>
          </p:cNvPr>
          <p:cNvSpPr>
            <a:spLocks noGrp="1"/>
          </p:cNvSpPr>
          <p:nvPr>
            <p:ph type="title"/>
          </p:nvPr>
        </p:nvSpPr>
        <p:spPr>
          <a:xfrm>
            <a:off x="264544" y="215662"/>
            <a:ext cx="10731600" cy="648000"/>
          </a:xfrm>
        </p:spPr>
        <p:txBody>
          <a:bodyPr>
            <a:normAutofit/>
          </a:bodyPr>
          <a:lstStyle>
            <a:lvl1pPr>
              <a:defRPr sz="3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9" name="コンテンツ プレースホルダー 2">
            <a:extLst>
              <a:ext uri="{FF2B5EF4-FFF2-40B4-BE49-F238E27FC236}">
                <a16:creationId xmlns:a16="http://schemas.microsoft.com/office/drawing/2014/main" id="{2AE81E83-1697-4C7B-8092-466FBB38C71A}"/>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chemeClr val="accent1"/>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chemeClr val="accent1"/>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chemeClr val="accent1"/>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4291253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5AAC997-67E9-4847-B93A-4BBED73A68D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3200" cy="828000"/>
          </a:xfrm>
          <a:prstGeom prst="rect">
            <a:avLst/>
          </a:prstGeom>
        </p:spPr>
      </p:pic>
      <p:sp>
        <p:nvSpPr>
          <p:cNvPr id="10" name="正方形/長方形 9">
            <a:extLst>
              <a:ext uri="{FF2B5EF4-FFF2-40B4-BE49-F238E27FC236}">
                <a16:creationId xmlns:a16="http://schemas.microsoft.com/office/drawing/2014/main" id="{0CA38210-5688-4466-8A68-281DC38100D4}"/>
              </a:ext>
            </a:extLst>
          </p:cNvPr>
          <p:cNvSpPr/>
          <p:nvPr userDrawn="1"/>
        </p:nvSpPr>
        <p:spPr>
          <a:xfrm>
            <a:off x="0" y="0"/>
            <a:ext cx="12193200" cy="82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165BD83B-69C0-40F6-84FB-9DE14BA0787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9432" y="-73552"/>
            <a:ext cx="1548000" cy="997368"/>
          </a:xfrm>
          <a:prstGeom prst="rect">
            <a:avLst/>
          </a:prstGeom>
        </p:spPr>
      </p:pic>
      <p:sp>
        <p:nvSpPr>
          <p:cNvPr id="12" name="タイトル 11">
            <a:extLst>
              <a:ext uri="{FF2B5EF4-FFF2-40B4-BE49-F238E27FC236}">
                <a16:creationId xmlns:a16="http://schemas.microsoft.com/office/drawing/2014/main" id="{9C135227-6D9F-43A2-9359-62BE582AADE7}"/>
              </a:ext>
            </a:extLst>
          </p:cNvPr>
          <p:cNvSpPr>
            <a:spLocks noGrp="1"/>
          </p:cNvSpPr>
          <p:nvPr>
            <p:ph type="title"/>
          </p:nvPr>
        </p:nvSpPr>
        <p:spPr>
          <a:xfrm>
            <a:off x="264544" y="215662"/>
            <a:ext cx="10731600" cy="648000"/>
          </a:xfrm>
        </p:spPr>
        <p:txBody>
          <a:bodyPr>
            <a:normAutofit/>
          </a:bodyPr>
          <a:lstStyle>
            <a:lvl1pPr>
              <a:defRPr sz="3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8" name="コンテンツ プレースホルダー 2">
            <a:extLst>
              <a:ext uri="{FF2B5EF4-FFF2-40B4-BE49-F238E27FC236}">
                <a16:creationId xmlns:a16="http://schemas.microsoft.com/office/drawing/2014/main" id="{9B4BD662-82EC-4F02-9D08-F7E1A68521F0}"/>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chemeClr val="accent1"/>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chemeClr val="accent1"/>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chemeClr val="accent1"/>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4099623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タイトルとコンテンツ">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CA38210-5688-4466-8A68-281DC38100D4}"/>
              </a:ext>
            </a:extLst>
          </p:cNvPr>
          <p:cNvSpPr/>
          <p:nvPr userDrawn="1"/>
        </p:nvSpPr>
        <p:spPr>
          <a:xfrm>
            <a:off x="0" y="0"/>
            <a:ext cx="12193200" cy="82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18BD4044-9033-46A2-81F9-316DBB46B9C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41441" y="-63897"/>
            <a:ext cx="1548000" cy="997369"/>
          </a:xfrm>
          <a:prstGeom prst="rect">
            <a:avLst/>
          </a:prstGeom>
        </p:spPr>
      </p:pic>
      <p:sp>
        <p:nvSpPr>
          <p:cNvPr id="12" name="タイトル 11">
            <a:extLst>
              <a:ext uri="{FF2B5EF4-FFF2-40B4-BE49-F238E27FC236}">
                <a16:creationId xmlns:a16="http://schemas.microsoft.com/office/drawing/2014/main" id="{9C135227-6D9F-43A2-9359-62BE582AADE7}"/>
              </a:ext>
            </a:extLst>
          </p:cNvPr>
          <p:cNvSpPr>
            <a:spLocks noGrp="1"/>
          </p:cNvSpPr>
          <p:nvPr>
            <p:ph type="title"/>
          </p:nvPr>
        </p:nvSpPr>
        <p:spPr>
          <a:xfrm>
            <a:off x="264544" y="215662"/>
            <a:ext cx="10731600" cy="648000"/>
          </a:xfrm>
        </p:spPr>
        <p:txBody>
          <a:bodyPr>
            <a:normAutofit/>
          </a:bodyPr>
          <a:lstStyle>
            <a:lvl1pPr>
              <a:defRPr sz="3200" b="1" baseline="0">
                <a:solidFill>
                  <a:schemeClr val="bg1">
                    <a:lumMod val="95000"/>
                  </a:schemeClr>
                </a:solidFill>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7" name="コンテンツ プレースホルダー 2">
            <a:extLst>
              <a:ext uri="{FF2B5EF4-FFF2-40B4-BE49-F238E27FC236}">
                <a16:creationId xmlns:a16="http://schemas.microsoft.com/office/drawing/2014/main" id="{540DFE33-85D2-40A9-A968-09D6911BE7E3}"/>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chemeClr val="accent1"/>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chemeClr val="accent1"/>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chemeClr val="accent1"/>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67853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E5F1B5A-F194-4C25-ADCC-C9851CDE401F}"/>
              </a:ext>
            </a:extLst>
          </p:cNvPr>
          <p:cNvSpPr/>
          <p:nvPr userDrawn="1"/>
        </p:nvSpPr>
        <p:spPr>
          <a:xfrm>
            <a:off x="-1"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2D6139CD-2273-4AFD-A61C-42970AC41B43}"/>
              </a:ext>
            </a:extLst>
          </p:cNvPr>
          <p:cNvCxnSpPr>
            <a:cxnSpLocks/>
          </p:cNvCxnSpPr>
          <p:nvPr userDrawn="1"/>
        </p:nvCxnSpPr>
        <p:spPr>
          <a:xfrm>
            <a:off x="143999" y="828000"/>
            <a:ext cx="1192800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292EC8F-97B9-4838-A1D0-72C6F9B7D7DD}"/>
              </a:ext>
            </a:extLst>
          </p:cNvPr>
          <p:cNvCxnSpPr>
            <a:cxnSpLocks/>
          </p:cNvCxnSpPr>
          <p:nvPr userDrawn="1"/>
        </p:nvCxnSpPr>
        <p:spPr>
          <a:xfrm>
            <a:off x="0" y="828000"/>
            <a:ext cx="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68E39387-4B0F-4890-A36C-50768E77C885}"/>
              </a:ext>
            </a:extLst>
          </p:cNvPr>
          <p:cNvPicPr>
            <a:picLocks noChangeAspect="1"/>
          </p:cNvPicPr>
          <p:nvPr userDrawn="1"/>
        </p:nvPicPr>
        <p:blipFill>
          <a:blip r:embed="rId2" cstate="hqprint">
            <a:alphaModFix amt="85000"/>
            <a:extLst>
              <a:ext uri="{28A0092B-C50C-407E-A947-70E740481C1C}">
                <a14:useLocalDpi xmlns:a14="http://schemas.microsoft.com/office/drawing/2010/main" val="0"/>
              </a:ext>
            </a:extLst>
          </a:blip>
          <a:stretch>
            <a:fillRect/>
          </a:stretch>
        </p:blipFill>
        <p:spPr>
          <a:xfrm>
            <a:off x="10633984" y="-63833"/>
            <a:ext cx="1548000" cy="997369"/>
          </a:xfrm>
          <a:prstGeom prst="rect">
            <a:avLst/>
          </a:prstGeom>
        </p:spPr>
      </p:pic>
      <p:sp>
        <p:nvSpPr>
          <p:cNvPr id="12" name="タイトル 11">
            <a:extLst>
              <a:ext uri="{FF2B5EF4-FFF2-40B4-BE49-F238E27FC236}">
                <a16:creationId xmlns:a16="http://schemas.microsoft.com/office/drawing/2014/main" id="{9C135227-6D9F-43A2-9359-62BE582AADE7}"/>
              </a:ext>
            </a:extLst>
          </p:cNvPr>
          <p:cNvSpPr>
            <a:spLocks noGrp="1"/>
          </p:cNvSpPr>
          <p:nvPr>
            <p:ph type="title"/>
          </p:nvPr>
        </p:nvSpPr>
        <p:spPr>
          <a:xfrm>
            <a:off x="264544" y="215662"/>
            <a:ext cx="10731600" cy="648000"/>
          </a:xfrm>
        </p:spPr>
        <p:txBody>
          <a:bodyPr>
            <a:normAutofit/>
          </a:bodyPr>
          <a:lstStyle>
            <a:lvl1pPr>
              <a:defRPr sz="3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13" name="コンテンツ プレースホルダー 2">
            <a:extLst>
              <a:ext uri="{FF2B5EF4-FFF2-40B4-BE49-F238E27FC236}">
                <a16:creationId xmlns:a16="http://schemas.microsoft.com/office/drawing/2014/main" id="{18BDBBF7-5AF0-484C-8F5D-2E63514725BC}"/>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chemeClr val="accent1"/>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chemeClr val="accent1"/>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chemeClr val="accent1"/>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44971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タイトルとコンテンツ">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14CB26EA-EDCF-42D7-8A35-F44CB41B8D12}"/>
              </a:ext>
            </a:extLst>
          </p:cNvPr>
          <p:cNvCxnSpPr>
            <a:cxnSpLocks/>
          </p:cNvCxnSpPr>
          <p:nvPr userDrawn="1"/>
        </p:nvCxnSpPr>
        <p:spPr>
          <a:xfrm>
            <a:off x="120000" y="828000"/>
            <a:ext cx="11952000" cy="0"/>
          </a:xfrm>
          <a:prstGeom prst="line">
            <a:avLst/>
          </a:prstGeom>
          <a:ln w="19050">
            <a:solidFill>
              <a:srgbClr val="C20010"/>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C07DB82C-FEB0-4AB7-AE19-8701984AF161}"/>
              </a:ext>
            </a:extLst>
          </p:cNvPr>
          <p:cNvPicPr>
            <a:picLocks noChangeAspect="1"/>
          </p:cNvPicPr>
          <p:nvPr userDrawn="1"/>
        </p:nvPicPr>
        <p:blipFill>
          <a:blip r:embed="rId2" cstate="hqprint">
            <a:alphaModFix amt="85000"/>
            <a:extLst>
              <a:ext uri="{28A0092B-C50C-407E-A947-70E740481C1C}">
                <a14:useLocalDpi xmlns:a14="http://schemas.microsoft.com/office/drawing/2010/main" val="0"/>
              </a:ext>
            </a:extLst>
          </a:blip>
          <a:stretch>
            <a:fillRect/>
          </a:stretch>
        </p:blipFill>
        <p:spPr>
          <a:xfrm>
            <a:off x="10642299" y="-56470"/>
            <a:ext cx="1548000" cy="997369"/>
          </a:xfrm>
          <a:prstGeom prst="rect">
            <a:avLst/>
          </a:prstGeom>
        </p:spPr>
      </p:pic>
      <p:sp>
        <p:nvSpPr>
          <p:cNvPr id="12" name="タイトル 11">
            <a:extLst>
              <a:ext uri="{FF2B5EF4-FFF2-40B4-BE49-F238E27FC236}">
                <a16:creationId xmlns:a16="http://schemas.microsoft.com/office/drawing/2014/main" id="{9C135227-6D9F-43A2-9359-62BE582AADE7}"/>
              </a:ext>
            </a:extLst>
          </p:cNvPr>
          <p:cNvSpPr>
            <a:spLocks noGrp="1"/>
          </p:cNvSpPr>
          <p:nvPr>
            <p:ph type="title"/>
          </p:nvPr>
        </p:nvSpPr>
        <p:spPr>
          <a:xfrm>
            <a:off x="264544" y="215662"/>
            <a:ext cx="10731600" cy="648000"/>
          </a:xfrm>
        </p:spPr>
        <p:txBody>
          <a:bodyPr>
            <a:normAutofit/>
          </a:bodyPr>
          <a:lstStyle>
            <a:lvl1pPr>
              <a:defRPr sz="3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7" name="コンテンツ プレースホルダー 2">
            <a:extLst>
              <a:ext uri="{FF2B5EF4-FFF2-40B4-BE49-F238E27FC236}">
                <a16:creationId xmlns:a16="http://schemas.microsoft.com/office/drawing/2014/main" id="{B603116B-F891-4173-97D9-F905BF005C55}"/>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chemeClr val="accent1"/>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chemeClr val="accent1"/>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chemeClr val="accent1"/>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105135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タイトルとコンテンツ">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E5F1B5A-F194-4C25-ADCC-C9851CDE401F}"/>
              </a:ext>
            </a:extLst>
          </p:cNvPr>
          <p:cNvSpPr/>
          <p:nvPr userDrawn="1"/>
        </p:nvSpPr>
        <p:spPr>
          <a:xfrm>
            <a:off x="0" y="0"/>
            <a:ext cx="144000" cy="828000"/>
          </a:xfrm>
          <a:prstGeom prst="rect">
            <a:avLst/>
          </a:prstGeom>
          <a:solidFill>
            <a:srgbClr val="C2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ABCE311E-0A19-4795-9120-A12604644E85}"/>
              </a:ext>
            </a:extLst>
          </p:cNvPr>
          <p:cNvCxnSpPr>
            <a:cxnSpLocks/>
          </p:cNvCxnSpPr>
          <p:nvPr userDrawn="1"/>
        </p:nvCxnSpPr>
        <p:spPr>
          <a:xfrm>
            <a:off x="0" y="828000"/>
            <a:ext cx="12192000" cy="0"/>
          </a:xfrm>
          <a:prstGeom prst="line">
            <a:avLst/>
          </a:prstGeom>
          <a:ln w="15875">
            <a:solidFill>
              <a:srgbClr val="C20010"/>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7E34A6F3-7E32-4279-B58C-DDA834CDB08E}"/>
              </a:ext>
            </a:extLst>
          </p:cNvPr>
          <p:cNvPicPr>
            <a:picLocks noChangeAspect="1"/>
          </p:cNvPicPr>
          <p:nvPr userDrawn="1"/>
        </p:nvPicPr>
        <p:blipFill>
          <a:blip r:embed="rId2" cstate="hqprint">
            <a:alphaModFix amt="85000"/>
            <a:extLst>
              <a:ext uri="{28A0092B-C50C-407E-A947-70E740481C1C}">
                <a14:useLocalDpi xmlns:a14="http://schemas.microsoft.com/office/drawing/2010/main" val="0"/>
              </a:ext>
            </a:extLst>
          </a:blip>
          <a:stretch>
            <a:fillRect/>
          </a:stretch>
        </p:blipFill>
        <p:spPr>
          <a:xfrm>
            <a:off x="10635990" y="-56471"/>
            <a:ext cx="1548000" cy="997369"/>
          </a:xfrm>
          <a:prstGeom prst="rect">
            <a:avLst/>
          </a:prstGeom>
        </p:spPr>
      </p:pic>
      <p:sp>
        <p:nvSpPr>
          <p:cNvPr id="12" name="タイトル 11">
            <a:extLst>
              <a:ext uri="{FF2B5EF4-FFF2-40B4-BE49-F238E27FC236}">
                <a16:creationId xmlns:a16="http://schemas.microsoft.com/office/drawing/2014/main" id="{9C135227-6D9F-43A2-9359-62BE582AADE7}"/>
              </a:ext>
            </a:extLst>
          </p:cNvPr>
          <p:cNvSpPr>
            <a:spLocks noGrp="1"/>
          </p:cNvSpPr>
          <p:nvPr>
            <p:ph type="title"/>
          </p:nvPr>
        </p:nvSpPr>
        <p:spPr>
          <a:xfrm>
            <a:off x="264544" y="215662"/>
            <a:ext cx="10731600" cy="648000"/>
          </a:xfrm>
        </p:spPr>
        <p:txBody>
          <a:bodyPr>
            <a:normAutofit/>
          </a:bodyPr>
          <a:lstStyle>
            <a:lvl1pPr>
              <a:defRPr sz="3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7" name="コンテンツ プレースホルダー 2">
            <a:extLst>
              <a:ext uri="{FF2B5EF4-FFF2-40B4-BE49-F238E27FC236}">
                <a16:creationId xmlns:a16="http://schemas.microsoft.com/office/drawing/2014/main" id="{4A4E289B-B471-4AAA-9776-BDDA86506713}"/>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chemeClr val="accent1"/>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chemeClr val="accent1"/>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chemeClr val="accent1"/>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111993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タイトルとコンテンツ">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EA98101-AED3-4438-B990-62DC38175C80}"/>
              </a:ext>
            </a:extLst>
          </p:cNvPr>
          <p:cNvCxnSpPr>
            <a:cxnSpLocks/>
          </p:cNvCxnSpPr>
          <p:nvPr userDrawn="1"/>
        </p:nvCxnSpPr>
        <p:spPr>
          <a:xfrm>
            <a:off x="120000" y="828000"/>
            <a:ext cx="11952000" cy="0"/>
          </a:xfrm>
          <a:prstGeom prst="line">
            <a:avLst/>
          </a:prstGeom>
          <a:ln w="254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タイトル 11">
            <a:extLst>
              <a:ext uri="{FF2B5EF4-FFF2-40B4-BE49-F238E27FC236}">
                <a16:creationId xmlns:a16="http://schemas.microsoft.com/office/drawing/2014/main" id="{9C135227-6D9F-43A2-9359-62BE582AADE7}"/>
              </a:ext>
            </a:extLst>
          </p:cNvPr>
          <p:cNvSpPr>
            <a:spLocks noGrp="1"/>
          </p:cNvSpPr>
          <p:nvPr>
            <p:ph type="title"/>
          </p:nvPr>
        </p:nvSpPr>
        <p:spPr>
          <a:xfrm>
            <a:off x="264544" y="215662"/>
            <a:ext cx="10731600" cy="648000"/>
          </a:xfrm>
        </p:spPr>
        <p:txBody>
          <a:bodyPr>
            <a:normAutofit/>
          </a:bodyPr>
          <a:lstStyle>
            <a:lvl1pPr>
              <a:defRPr sz="3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5" name="コンテンツ プレースホルダー 2">
            <a:extLst>
              <a:ext uri="{FF2B5EF4-FFF2-40B4-BE49-F238E27FC236}">
                <a16:creationId xmlns:a16="http://schemas.microsoft.com/office/drawing/2014/main" id="{FF0FDE1C-F265-41AD-9DA5-065C418C394A}"/>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chemeClr val="accent1"/>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chemeClr val="accent1"/>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chemeClr val="accent1"/>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283354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タイトルとコンテンツ">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14CB26EA-EDCF-42D7-8A35-F44CB41B8D12}"/>
              </a:ext>
            </a:extLst>
          </p:cNvPr>
          <p:cNvCxnSpPr>
            <a:cxnSpLocks/>
          </p:cNvCxnSpPr>
          <p:nvPr userDrawn="1"/>
        </p:nvCxnSpPr>
        <p:spPr>
          <a:xfrm>
            <a:off x="120000" y="828000"/>
            <a:ext cx="11952000" cy="0"/>
          </a:xfrm>
          <a:prstGeom prst="line">
            <a:avLst/>
          </a:prstGeom>
          <a:ln w="19050">
            <a:solidFill>
              <a:srgbClr val="0091DB"/>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C5D0205D-E64E-4BD4-B1FB-51B6F2D3E4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3790" y="115726"/>
            <a:ext cx="788125" cy="684000"/>
          </a:xfrm>
          <a:prstGeom prst="rect">
            <a:avLst/>
          </a:prstGeom>
        </p:spPr>
      </p:pic>
      <p:sp>
        <p:nvSpPr>
          <p:cNvPr id="12" name="タイトル 11">
            <a:extLst>
              <a:ext uri="{FF2B5EF4-FFF2-40B4-BE49-F238E27FC236}">
                <a16:creationId xmlns:a16="http://schemas.microsoft.com/office/drawing/2014/main" id="{9C135227-6D9F-43A2-9359-62BE582AADE7}"/>
              </a:ext>
            </a:extLst>
          </p:cNvPr>
          <p:cNvSpPr>
            <a:spLocks noGrp="1"/>
          </p:cNvSpPr>
          <p:nvPr>
            <p:ph type="title"/>
          </p:nvPr>
        </p:nvSpPr>
        <p:spPr>
          <a:xfrm>
            <a:off x="264544" y="215662"/>
            <a:ext cx="10731600" cy="648000"/>
          </a:xfrm>
        </p:spPr>
        <p:txBody>
          <a:bodyPr>
            <a:normAutofit/>
          </a:bodyPr>
          <a:lstStyle>
            <a:lvl1pPr>
              <a:defRPr sz="3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6" name="コンテンツ プレースホルダー 2">
            <a:extLst>
              <a:ext uri="{FF2B5EF4-FFF2-40B4-BE49-F238E27FC236}">
                <a16:creationId xmlns:a16="http://schemas.microsoft.com/office/drawing/2014/main" id="{CBA743F6-AC14-4189-B065-AAB379F5BC32}"/>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rgbClr val="0091DB"/>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rgbClr val="0091DB"/>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rgbClr val="0091DB"/>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rgbClr val="0091DB"/>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rgbClr val="0091DB"/>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10043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タイトル 11">
            <a:extLst>
              <a:ext uri="{FF2B5EF4-FFF2-40B4-BE49-F238E27FC236}">
                <a16:creationId xmlns:a16="http://schemas.microsoft.com/office/drawing/2014/main" id="{8323F685-834B-45DF-9AFD-2493DD2A2D51}"/>
              </a:ext>
            </a:extLst>
          </p:cNvPr>
          <p:cNvSpPr>
            <a:spLocks noGrp="1"/>
          </p:cNvSpPr>
          <p:nvPr>
            <p:ph type="title"/>
          </p:nvPr>
        </p:nvSpPr>
        <p:spPr>
          <a:xfrm>
            <a:off x="264544" y="215662"/>
            <a:ext cx="10731600" cy="648000"/>
          </a:xfrm>
        </p:spPr>
        <p:txBody>
          <a:bodyPr>
            <a:normAutofit/>
          </a:bodyPr>
          <a:lstStyle>
            <a:lvl1pPr>
              <a:defRPr sz="3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1F1A031-F226-445F-8E1F-D46B4E0E8AB7}"/>
              </a:ext>
            </a:extLst>
          </p:cNvPr>
          <p:cNvSpPr>
            <a:spLocks noGrp="1"/>
          </p:cNvSpPr>
          <p:nvPr>
            <p:ph idx="10"/>
          </p:nvPr>
        </p:nvSpPr>
        <p:spPr>
          <a:xfrm>
            <a:off x="353999" y="1086209"/>
            <a:ext cx="11483999" cy="5554800"/>
          </a:xfrm>
        </p:spPr>
        <p:txBody>
          <a:bodyPr lIns="0" tIns="0" rIns="0" bIns="0"/>
          <a:lstStyle>
            <a:lvl1pPr marL="457200" indent="-288000">
              <a:lnSpc>
                <a:spcPct val="100000"/>
              </a:lnSpc>
              <a:spcBef>
                <a:spcPts val="1500"/>
              </a:spcBef>
              <a:buClr>
                <a:schemeClr val="accent1"/>
              </a:buClr>
              <a:buFont typeface="Arial" panose="020B0604020202020204" pitchFamily="34" charset="0"/>
              <a:buChar char="•"/>
              <a:defRPr sz="2400" baseline="0">
                <a:solidFill>
                  <a:schemeClr val="tx1"/>
                </a:solidFill>
                <a:latin typeface="Segoe UI" panose="020B0502040204020203" pitchFamily="34" charset="0"/>
                <a:ea typeface="メイリオ" panose="020B0604030504040204" pitchFamily="50" charset="-128"/>
              </a:defRPr>
            </a:lvl1pPr>
            <a:lvl2pPr marL="800100" indent="-288000">
              <a:lnSpc>
                <a:spcPct val="100000"/>
              </a:lnSpc>
              <a:buClr>
                <a:schemeClr val="accent1"/>
              </a:buClr>
              <a:buFont typeface="Arial" panose="020B0604020202020204" pitchFamily="34" charset="0"/>
              <a:buChar char="•"/>
              <a:defRPr sz="2000" baseline="0">
                <a:solidFill>
                  <a:schemeClr val="tx1"/>
                </a:solidFill>
                <a:latin typeface="Segoe UI" panose="020B0502040204020203" pitchFamily="34" charset="0"/>
                <a:ea typeface="メイリオ" panose="020B0604030504040204" pitchFamily="50" charset="-128"/>
              </a:defRPr>
            </a:lvl2pPr>
            <a:lvl3pPr marL="1257300" indent="-288000">
              <a:lnSpc>
                <a:spcPct val="100000"/>
              </a:lnSpc>
              <a:buClr>
                <a:schemeClr val="accent1"/>
              </a:buClr>
              <a:buFont typeface="Arial" panose="020B0604020202020204" pitchFamily="34" charset="0"/>
              <a:buChar char="•"/>
              <a:defRPr sz="1800" baseline="0">
                <a:solidFill>
                  <a:schemeClr val="tx1"/>
                </a:solidFill>
                <a:latin typeface="Segoe UI" panose="020B0502040204020203" pitchFamily="34" charset="0"/>
                <a:ea typeface="メイリオ" panose="020B0604030504040204" pitchFamily="50" charset="-128"/>
              </a:defRPr>
            </a:lvl3pPr>
            <a:lvl4pPr marL="16573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4pPr>
            <a:lvl5pPr marL="2114550" indent="-288000">
              <a:lnSpc>
                <a:spcPct val="100000"/>
              </a:lnSpc>
              <a:buClr>
                <a:schemeClr val="accent1"/>
              </a:buClr>
              <a:buFont typeface="Arial" panose="020B0604020202020204" pitchFamily="34" charset="0"/>
              <a:buChar char="•"/>
              <a:defRPr baseline="0">
                <a:solidFill>
                  <a:schemeClr val="tx1"/>
                </a:solidFill>
                <a:latin typeface="Segoe UI" panose="020B0502040204020203" pitchFamily="34" charset="0"/>
                <a:ea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26761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A69CB5B-335B-471E-BE00-B4C3C40A3B81}"/>
              </a:ext>
            </a:extLst>
          </p:cNvPr>
          <p:cNvSpPr/>
          <p:nvPr userDrawn="1"/>
        </p:nvSpPr>
        <p:spPr>
          <a:xfrm>
            <a:off x="0" y="0"/>
            <a:ext cx="12192000" cy="6858000"/>
          </a:xfrm>
          <a:prstGeom prst="rect">
            <a:avLst/>
          </a:prstGeom>
          <a:solidFill>
            <a:schemeClr val="tx1">
              <a:lumMod val="10000"/>
              <a:lumOff val="90000"/>
            </a:schemeClr>
          </a:solidFill>
          <a:ln w="228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E8EEEB12-F9AE-4B12-9BEE-DFFF5E169FFF}"/>
              </a:ext>
            </a:extLst>
          </p:cNvPr>
          <p:cNvSpPr/>
          <p:nvPr userDrawn="1"/>
        </p:nvSpPr>
        <p:spPr>
          <a:xfrm>
            <a:off x="322103" y="318028"/>
            <a:ext cx="11541657" cy="6215972"/>
          </a:xfrm>
          <a:prstGeom prst="roundRect">
            <a:avLst>
              <a:gd name="adj" fmla="val 925"/>
            </a:avLst>
          </a:prstGeom>
          <a:solidFill>
            <a:schemeClr val="bg1"/>
          </a:solidFill>
          <a:ln>
            <a:noFill/>
          </a:ln>
          <a:effectLst>
            <a:outerShdw blurRad="165100" sx="102000" sy="102000" algn="ctr" rotWithShape="0">
              <a:schemeClr val="tx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ctr">
              <a:lnSpc>
                <a:spcPct val="100000"/>
              </a:lnSpc>
              <a:defRPr sz="5200" b="1" baseline="0">
                <a:latin typeface="Segoe UI" panose="020B0502040204020203" pitchFamily="34" charset="0"/>
                <a:ea typeface="メイリオ" panose="020B0604030504040204" pitchFamily="50" charset="-128"/>
              </a:defRPr>
            </a:lvl1pPr>
          </a:lstStyle>
          <a:p>
            <a:r>
              <a:rPr kumimoji="1" lang="ja-JP" altLang="en-US" dirty="0"/>
              <a:t>中表紙</a:t>
            </a:r>
          </a:p>
        </p:txBody>
      </p:sp>
    </p:spTree>
    <p:extLst>
      <p:ext uri="{BB962C8B-B14F-4D97-AF65-F5344CB8AC3E}">
        <p14:creationId xmlns:p14="http://schemas.microsoft.com/office/powerpoint/2010/main" val="1378615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ユーザー設定レイアウト">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A820AB18-706F-4A4A-811C-D186CD2D724A}"/>
              </a:ext>
            </a:extLst>
          </p:cNvPr>
          <p:cNvSpPr/>
          <p:nvPr userDrawn="1"/>
        </p:nvSpPr>
        <p:spPr>
          <a:xfrm>
            <a:off x="0" y="0"/>
            <a:ext cx="12192000" cy="6858000"/>
          </a:xfrm>
          <a:prstGeom prst="rect">
            <a:avLst/>
          </a:prstGeom>
          <a:solidFill>
            <a:schemeClr val="tx1">
              <a:lumMod val="10000"/>
              <a:lumOff val="90000"/>
            </a:schemeClr>
          </a:solidFill>
          <a:ln w="228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l">
              <a:lnSpc>
                <a:spcPct val="100000"/>
              </a:lnSpc>
              <a:defRPr sz="5200" b="1" baseline="0">
                <a:latin typeface="Segoe UI" panose="020B0502040204020203" pitchFamily="34" charset="0"/>
                <a:ea typeface="メイリオ" panose="020B0604030504040204" pitchFamily="50" charset="-128"/>
              </a:defRPr>
            </a:lvl1pPr>
          </a:lstStyle>
          <a:p>
            <a:r>
              <a:rPr kumimoji="1" lang="ja-JP" altLang="en-US" dirty="0"/>
              <a:t>中表紙</a:t>
            </a:r>
          </a:p>
        </p:txBody>
      </p:sp>
    </p:spTree>
    <p:extLst>
      <p:ext uri="{BB962C8B-B14F-4D97-AF65-F5344CB8AC3E}">
        <p14:creationId xmlns:p14="http://schemas.microsoft.com/office/powerpoint/2010/main" val="399272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白">
            <a:extLst>
              <a:ext uri="{FF2B5EF4-FFF2-40B4-BE49-F238E27FC236}">
                <a16:creationId xmlns:a16="http://schemas.microsoft.com/office/drawing/2014/main" id="{E6426FDF-FF33-4912-AF7A-0C01609F2C9B}"/>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ctr">
              <a:lnSpc>
                <a:spcPct val="100000"/>
              </a:lnSpc>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中表紙</a:t>
            </a:r>
          </a:p>
        </p:txBody>
      </p:sp>
    </p:spTree>
    <p:extLst>
      <p:ext uri="{BB962C8B-B14F-4D97-AF65-F5344CB8AC3E}">
        <p14:creationId xmlns:p14="http://schemas.microsoft.com/office/powerpoint/2010/main" val="342435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5" name="グレー">
            <a:extLst>
              <a:ext uri="{FF2B5EF4-FFF2-40B4-BE49-F238E27FC236}">
                <a16:creationId xmlns:a16="http://schemas.microsoft.com/office/drawing/2014/main" id="{0EF2EAFD-DA7E-495D-8CD6-8C54C013275D}"/>
              </a:ext>
            </a:extLst>
          </p:cNvPr>
          <p:cNvSpPr/>
          <p:nvPr userDrawn="1"/>
        </p:nvSpPr>
        <p:spPr>
          <a:xfrm>
            <a:off x="0" y="0"/>
            <a:ext cx="12192000"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 name="直線コネクタ 6">
            <a:extLst>
              <a:ext uri="{FF2B5EF4-FFF2-40B4-BE49-F238E27FC236}">
                <a16:creationId xmlns:a16="http://schemas.microsoft.com/office/drawing/2014/main" id="{2F292127-80FF-4D51-9ADD-36F69D0232FD}"/>
              </a:ext>
            </a:extLst>
          </p:cNvPr>
          <p:cNvCxnSpPr>
            <a:cxnSpLocks/>
          </p:cNvCxnSpPr>
          <p:nvPr userDrawn="1"/>
        </p:nvCxnSpPr>
        <p:spPr>
          <a:xfrm>
            <a:off x="325172" y="6479012"/>
            <a:ext cx="10008999"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9" name="図 8">
            <a:extLst>
              <a:ext uri="{FF2B5EF4-FFF2-40B4-BE49-F238E27FC236}">
                <a16:creationId xmlns:a16="http://schemas.microsoft.com/office/drawing/2014/main" id="{96B6F660-30DD-4688-A1ED-BCC860976BDD}"/>
              </a:ext>
            </a:extLst>
          </p:cNvPr>
          <p:cNvPicPr>
            <a:picLocks noChangeAspect="1"/>
          </p:cNvPicPr>
          <p:nvPr userDrawn="1"/>
        </p:nvPicPr>
        <p:blipFill>
          <a:blip r:embed="rId2" cstate="hqprint">
            <a:alphaModFix amt="70000"/>
            <a:extLst>
              <a:ext uri="{28A0092B-C50C-407E-A947-70E740481C1C}">
                <a14:useLocalDpi xmlns:a14="http://schemas.microsoft.com/office/drawing/2010/main" val="0"/>
              </a:ext>
            </a:extLst>
          </a:blip>
          <a:stretch>
            <a:fillRect/>
          </a:stretch>
        </p:blipFill>
        <p:spPr>
          <a:xfrm>
            <a:off x="10454203" y="5792932"/>
            <a:ext cx="1676251" cy="1080000"/>
          </a:xfrm>
          <a:prstGeom prst="rect">
            <a:avLst/>
          </a:prstGeom>
        </p:spPr>
      </p:pic>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ctr">
              <a:lnSpc>
                <a:spcPct val="100000"/>
              </a:lnSpc>
              <a:defRPr sz="5200" b="1" baseline="0">
                <a:latin typeface="Segoe UI" panose="020B0502040204020203" pitchFamily="34" charset="0"/>
                <a:ea typeface="メイリオ" panose="020B0604030504040204" pitchFamily="50" charset="-128"/>
              </a:defRPr>
            </a:lvl1pPr>
          </a:lstStyle>
          <a:p>
            <a:r>
              <a:rPr kumimoji="1" lang="ja-JP" altLang="en-US" dirty="0"/>
              <a:t>中表紙</a:t>
            </a:r>
          </a:p>
        </p:txBody>
      </p:sp>
    </p:spTree>
    <p:extLst>
      <p:ext uri="{BB962C8B-B14F-4D97-AF65-F5344CB8AC3E}">
        <p14:creationId xmlns:p14="http://schemas.microsoft.com/office/powerpoint/2010/main" val="857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白">
            <a:extLst>
              <a:ext uri="{FF2B5EF4-FFF2-40B4-BE49-F238E27FC236}">
                <a16:creationId xmlns:a16="http://schemas.microsoft.com/office/drawing/2014/main" id="{E6426FDF-FF33-4912-AF7A-0C01609F2C9B}"/>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ctr">
              <a:lnSpc>
                <a:spcPct val="100000"/>
              </a:lnSpc>
              <a:defRPr sz="5200" b="1" baseline="0">
                <a:solidFill>
                  <a:schemeClr val="bg1"/>
                </a:solidFill>
                <a:latin typeface="Segoe UI" panose="020B0502040204020203" pitchFamily="34" charset="0"/>
                <a:ea typeface="メイリオ" panose="020B0604030504040204" pitchFamily="50" charset="-128"/>
              </a:defRPr>
            </a:lvl1pPr>
          </a:lstStyle>
          <a:p>
            <a:r>
              <a:rPr kumimoji="1" lang="ja-JP" altLang="en-US" dirty="0"/>
              <a:t>中表紙</a:t>
            </a:r>
          </a:p>
        </p:txBody>
      </p:sp>
      <p:cxnSp>
        <p:nvCxnSpPr>
          <p:cNvPr id="9" name="直線コネクタ 8">
            <a:extLst>
              <a:ext uri="{FF2B5EF4-FFF2-40B4-BE49-F238E27FC236}">
                <a16:creationId xmlns:a16="http://schemas.microsoft.com/office/drawing/2014/main" id="{C29110DC-37B1-4D24-B257-B57B64D6D415}"/>
              </a:ext>
            </a:extLst>
          </p:cNvPr>
          <p:cNvCxnSpPr>
            <a:cxnSpLocks/>
          </p:cNvCxnSpPr>
          <p:nvPr userDrawn="1"/>
        </p:nvCxnSpPr>
        <p:spPr>
          <a:xfrm>
            <a:off x="325172" y="6479012"/>
            <a:ext cx="10008999" cy="0"/>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pic>
        <p:nvPicPr>
          <p:cNvPr id="10" name="図 9">
            <a:extLst>
              <a:ext uri="{FF2B5EF4-FFF2-40B4-BE49-F238E27FC236}">
                <a16:creationId xmlns:a16="http://schemas.microsoft.com/office/drawing/2014/main" id="{5C526C8E-6763-4166-A204-5806B46485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4204" y="5792932"/>
            <a:ext cx="1676250" cy="1080000"/>
          </a:xfrm>
          <a:prstGeom prst="rect">
            <a:avLst/>
          </a:prstGeom>
        </p:spPr>
      </p:pic>
    </p:spTree>
    <p:extLst>
      <p:ext uri="{BB962C8B-B14F-4D97-AF65-F5344CB8AC3E}">
        <p14:creationId xmlns:p14="http://schemas.microsoft.com/office/powerpoint/2010/main" val="63803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236802C-0ACC-4724-9E48-53AE20FE270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白">
            <a:extLst>
              <a:ext uri="{FF2B5EF4-FFF2-40B4-BE49-F238E27FC236}">
                <a16:creationId xmlns:a16="http://schemas.microsoft.com/office/drawing/2014/main" id="{00F53613-1AD5-4C24-98DB-7A50BC5D56A0}"/>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D16CF989-0052-4C87-AC6C-9B8488DACB0E}"/>
              </a:ext>
            </a:extLst>
          </p:cNvPr>
          <p:cNvPicPr>
            <a:picLocks noChangeAspect="1"/>
          </p:cNvPicPr>
          <p:nvPr userDrawn="1"/>
        </p:nvPicPr>
        <p:blipFill>
          <a:blip r:embed="rId3" cstate="hqprint">
            <a:alphaModFix amt="70000"/>
            <a:extLst>
              <a:ext uri="{28A0092B-C50C-407E-A947-70E740481C1C}">
                <a14:useLocalDpi xmlns:a14="http://schemas.microsoft.com/office/drawing/2010/main" val="0"/>
              </a:ext>
            </a:extLst>
          </a:blip>
          <a:stretch>
            <a:fillRect/>
          </a:stretch>
        </p:blipFill>
        <p:spPr>
          <a:xfrm>
            <a:off x="10454203" y="5792932"/>
            <a:ext cx="1676251" cy="1080000"/>
          </a:xfrm>
          <a:prstGeom prst="rect">
            <a:avLst/>
          </a:prstGeom>
        </p:spPr>
      </p:pic>
      <p:sp>
        <p:nvSpPr>
          <p:cNvPr id="2" name="タイトル 1">
            <a:extLst>
              <a:ext uri="{FF2B5EF4-FFF2-40B4-BE49-F238E27FC236}">
                <a16:creationId xmlns:a16="http://schemas.microsoft.com/office/drawing/2014/main" id="{5480EAB8-547D-4A70-95A0-508AB007C526}"/>
              </a:ext>
            </a:extLst>
          </p:cNvPr>
          <p:cNvSpPr>
            <a:spLocks noGrp="1"/>
          </p:cNvSpPr>
          <p:nvPr>
            <p:ph type="ctrTitle"/>
          </p:nvPr>
        </p:nvSpPr>
        <p:spPr>
          <a:xfrm>
            <a:off x="757200" y="2765869"/>
            <a:ext cx="10677600" cy="2386800"/>
          </a:xfrm>
        </p:spPr>
        <p:txBody>
          <a:bodyPr lIns="0" tIns="0" rIns="0" bIns="0" anchor="t">
            <a:normAutofit/>
          </a:bodyPr>
          <a:lstStyle>
            <a:lvl1pPr algn="l">
              <a:defRPr sz="5200" b="1"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F90F83FC-D925-4318-97D9-D0E0B32E1D6D}"/>
              </a:ext>
            </a:extLst>
          </p:cNvPr>
          <p:cNvSpPr>
            <a:spLocks noGrp="1"/>
          </p:cNvSpPr>
          <p:nvPr>
            <p:ph type="subTitle" idx="1"/>
          </p:nvPr>
        </p:nvSpPr>
        <p:spPr>
          <a:xfrm>
            <a:off x="757200" y="5309914"/>
            <a:ext cx="10677563" cy="468000"/>
          </a:xfrm>
        </p:spPr>
        <p:txBody>
          <a:bodyPr lIns="0" tIns="0" rIns="0" bIns="0">
            <a:normAutofit/>
          </a:bodyPr>
          <a:lstStyle>
            <a:lvl1pPr marL="0" indent="0" algn="l">
              <a:buNone/>
              <a:defRPr sz="2800" baseline="0">
                <a:latin typeface="Segoe UI" panose="020B0502040204020203" pitchFamily="34" charset="0"/>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11" name="テキスト プレースホルダー 3">
            <a:extLst>
              <a:ext uri="{FF2B5EF4-FFF2-40B4-BE49-F238E27FC236}">
                <a16:creationId xmlns:a16="http://schemas.microsoft.com/office/drawing/2014/main" id="{FD85BBA5-5BD9-4733-9A58-8B3E64085EBA}"/>
              </a:ext>
            </a:extLst>
          </p:cNvPr>
          <p:cNvSpPr>
            <a:spLocks noGrp="1"/>
          </p:cNvSpPr>
          <p:nvPr>
            <p:ph type="body" sz="quarter" idx="18" hasCustomPrompt="1"/>
          </p:nvPr>
        </p:nvSpPr>
        <p:spPr>
          <a:xfrm>
            <a:off x="757200" y="6420774"/>
            <a:ext cx="10677600" cy="360000"/>
          </a:xfrm>
        </p:spPr>
        <p:txBody>
          <a:bodyPr lIns="0" tIns="0" rIns="0" bIns="0">
            <a:normAutofit/>
          </a:bodyPr>
          <a:lstStyle>
            <a:lvl1pPr marL="0" indent="0">
              <a:buFontTx/>
              <a:buNone/>
              <a:defRPr sz="2000" baseline="0">
                <a:solidFill>
                  <a:schemeClr val="tx2"/>
                </a:solidFill>
                <a:latin typeface="Segoe UI" panose="020B0502040204020203" pitchFamily="34" charset="0"/>
                <a:ea typeface="メイリオ" panose="020B0604030504040204" pitchFamily="50"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ja-JP" altLang="en-US" dirty="0"/>
              <a:t>日付・会場など</a:t>
            </a:r>
          </a:p>
        </p:txBody>
      </p:sp>
      <p:sp>
        <p:nvSpPr>
          <p:cNvPr id="10" name="テキスト プレースホルダー 4">
            <a:extLst>
              <a:ext uri="{FF2B5EF4-FFF2-40B4-BE49-F238E27FC236}">
                <a16:creationId xmlns:a16="http://schemas.microsoft.com/office/drawing/2014/main" id="{11346405-6867-4AC7-B66E-ED6B8624ABC0}"/>
              </a:ext>
            </a:extLst>
          </p:cNvPr>
          <p:cNvSpPr>
            <a:spLocks noGrp="1"/>
          </p:cNvSpPr>
          <p:nvPr>
            <p:ph type="body" sz="quarter" idx="17" hasCustomPrompt="1"/>
          </p:nvPr>
        </p:nvSpPr>
        <p:spPr>
          <a:xfrm>
            <a:off x="757200" y="5800193"/>
            <a:ext cx="10677600" cy="360000"/>
          </a:xfrm>
        </p:spPr>
        <p:txBody>
          <a:bodyPr lIns="0" tIns="0" rIns="0" bIns="0">
            <a:noAutofit/>
          </a:bodyPr>
          <a:lstStyle>
            <a:lvl1pPr marL="0" indent="0">
              <a:lnSpc>
                <a:spcPct val="100000"/>
              </a:lnSpc>
              <a:buFontTx/>
              <a:buNone/>
              <a:defRPr sz="2000" baseline="0">
                <a:solidFill>
                  <a:schemeClr val="tx1"/>
                </a:solidFill>
                <a:latin typeface="Segoe UI" panose="020B0502040204020203" pitchFamily="34" charset="0"/>
                <a:ea typeface="メイリオ" panose="020B0604030504040204" pitchFamily="5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kumimoji="1" lang="ja-JP" altLang="en-US" dirty="0"/>
              <a:t>所属</a:t>
            </a:r>
          </a:p>
        </p:txBody>
      </p:sp>
    </p:spTree>
    <p:extLst>
      <p:ext uri="{BB962C8B-B14F-4D97-AF65-F5344CB8AC3E}">
        <p14:creationId xmlns:p14="http://schemas.microsoft.com/office/powerpoint/2010/main" val="106201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E79F3C1-0CDF-4906-9B7E-05E6CA3E87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白">
            <a:extLst>
              <a:ext uri="{FF2B5EF4-FFF2-40B4-BE49-F238E27FC236}">
                <a16:creationId xmlns:a16="http://schemas.microsoft.com/office/drawing/2014/main" id="{72DCEBA8-684C-46E0-91F1-195B39B5C2F3}"/>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z</a:t>
            </a:r>
            <a:endParaRPr kumimoji="1" lang="ja-JP" altLang="en-US" dirty="0"/>
          </a:p>
        </p:txBody>
      </p:sp>
      <p:pic>
        <p:nvPicPr>
          <p:cNvPr id="7" name="図 6">
            <a:extLst>
              <a:ext uri="{FF2B5EF4-FFF2-40B4-BE49-F238E27FC236}">
                <a16:creationId xmlns:a16="http://schemas.microsoft.com/office/drawing/2014/main" id="{F03B5A00-AF62-4DF3-9618-7B007FE84A6D}"/>
              </a:ext>
            </a:extLst>
          </p:cNvPr>
          <p:cNvPicPr>
            <a:picLocks noChangeAspect="1"/>
          </p:cNvPicPr>
          <p:nvPr userDrawn="1"/>
        </p:nvPicPr>
        <p:blipFill>
          <a:blip r:embed="rId3" cstate="hqprint">
            <a:alphaModFix amt="70000"/>
            <a:extLst>
              <a:ext uri="{28A0092B-C50C-407E-A947-70E740481C1C}">
                <a14:useLocalDpi xmlns:a14="http://schemas.microsoft.com/office/drawing/2010/main" val="0"/>
              </a:ext>
            </a:extLst>
          </a:blip>
          <a:stretch>
            <a:fillRect/>
          </a:stretch>
        </p:blipFill>
        <p:spPr>
          <a:xfrm>
            <a:off x="10454203" y="5792932"/>
            <a:ext cx="1676251" cy="1080000"/>
          </a:xfrm>
          <a:prstGeom prst="rect">
            <a:avLst/>
          </a:prstGeom>
        </p:spPr>
      </p:pic>
      <p:sp>
        <p:nvSpPr>
          <p:cNvPr id="2" name="タイトル 1">
            <a:extLst>
              <a:ext uri="{FF2B5EF4-FFF2-40B4-BE49-F238E27FC236}">
                <a16:creationId xmlns:a16="http://schemas.microsoft.com/office/drawing/2014/main" id="{321117BB-A3ED-4FEE-8092-2B9570C8FB38}"/>
              </a:ext>
            </a:extLst>
          </p:cNvPr>
          <p:cNvSpPr>
            <a:spLocks noGrp="1"/>
          </p:cNvSpPr>
          <p:nvPr>
            <p:ph type="ctrTitle" hasCustomPrompt="1"/>
          </p:nvPr>
        </p:nvSpPr>
        <p:spPr>
          <a:xfrm>
            <a:off x="757200" y="2235200"/>
            <a:ext cx="10677600" cy="2387600"/>
          </a:xfrm>
        </p:spPr>
        <p:txBody>
          <a:bodyPr lIns="0" tIns="0" rIns="0" bIns="0" anchor="ctr" anchorCtr="0">
            <a:normAutofit/>
          </a:bodyPr>
          <a:lstStyle>
            <a:lvl1pPr algn="l">
              <a:lnSpc>
                <a:spcPct val="100000"/>
              </a:lnSpc>
              <a:defRPr sz="5200" b="1" baseline="0">
                <a:latin typeface="Segoe UI" panose="020B0502040204020203" pitchFamily="34" charset="0"/>
                <a:ea typeface="メイリオ" panose="020B0604030504040204" pitchFamily="50" charset="-128"/>
              </a:defRPr>
            </a:lvl1pPr>
          </a:lstStyle>
          <a:p>
            <a:r>
              <a:rPr kumimoji="1" lang="ja-JP" altLang="en-US" dirty="0"/>
              <a:t>中表紙</a:t>
            </a:r>
          </a:p>
        </p:txBody>
      </p:sp>
    </p:spTree>
    <p:extLst>
      <p:ext uri="{BB962C8B-B14F-4D97-AF65-F5344CB8AC3E}">
        <p14:creationId xmlns:p14="http://schemas.microsoft.com/office/powerpoint/2010/main" val="30686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6887EA4-6736-480F-8DEA-3A0C900F75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C688EB-7A0C-4242-A900-6608F9535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AEBA4F-AE86-4A15-AEC2-086E62B2D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5D405-7936-4F1E-848F-088D00292E83}" type="datetimeFigureOut">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77124AC2-B0D7-45B7-993A-679DCCB6B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B9836-AF8C-41C9-BB98-1ECDF3B80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7EABB-6CE5-41D2-93DC-8EF30B4F04D7}" type="slidenum">
              <a:rPr kumimoji="1" lang="ja-JP" altLang="en-US" smtClean="0"/>
              <a:t>‹#›</a:t>
            </a:fld>
            <a:endParaRPr kumimoji="1" lang="ja-JP" altLang="en-US"/>
          </a:p>
        </p:txBody>
      </p:sp>
    </p:spTree>
    <p:extLst>
      <p:ext uri="{BB962C8B-B14F-4D97-AF65-F5344CB8AC3E}">
        <p14:creationId xmlns:p14="http://schemas.microsoft.com/office/powerpoint/2010/main" val="29796833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678" r:id="rId3"/>
    <p:sldLayoutId id="2147483683" r:id="rId4"/>
    <p:sldLayoutId id="2147483765" r:id="rId5"/>
    <p:sldLayoutId id="2147483695" r:id="rId6"/>
    <p:sldLayoutId id="2147483697" r:id="rId7"/>
    <p:sldLayoutId id="2147483703" r:id="rId8"/>
    <p:sldLayoutId id="2147483663" r:id="rId9"/>
    <p:sldLayoutId id="2147483761" r:id="rId10"/>
    <p:sldLayoutId id="2147483762" r:id="rId11"/>
    <p:sldLayoutId id="2147483705" r:id="rId12"/>
    <p:sldLayoutId id="2147483680" r:id="rId13"/>
    <p:sldLayoutId id="2147483763" r:id="rId14"/>
    <p:sldLayoutId id="2147483764" r:id="rId15"/>
    <p:sldLayoutId id="2147483754" r:id="rId16"/>
    <p:sldLayoutId id="2147483760" r:id="rId17"/>
    <p:sldLayoutId id="2147483756" r:id="rId18"/>
    <p:sldLayoutId id="2147483776" r:id="rId19"/>
    <p:sldLayoutId id="2147483711" r:id="rId20"/>
    <p:sldLayoutId id="2147483722" r:id="rId21"/>
    <p:sldLayoutId id="2147483723" r:id="rId22"/>
    <p:sldLayoutId id="2147483727" r:id="rId23"/>
    <p:sldLayoutId id="2147483739" r:id="rId24"/>
    <p:sldLayoutId id="2147483720" r:id="rId25"/>
    <p:sldLayoutId id="2147483719" r:id="rId26"/>
    <p:sldLayoutId id="2147483721" r:id="rId27"/>
    <p:sldLayoutId id="2147483759" r:id="rId28"/>
    <p:sldLayoutId id="2147483655" r:id="rId2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7182" y="1828583"/>
            <a:ext cx="10677600" cy="2386800"/>
          </a:xfrm>
        </p:spPr>
        <p:txBody>
          <a:bodyPr/>
          <a:lstStyle/>
          <a:p>
            <a:r>
              <a:rPr kumimoji="1" lang="en-US" altLang="ja-JP" dirty="0"/>
              <a:t>Scientific Writing</a:t>
            </a:r>
            <a:r>
              <a:rPr kumimoji="1" lang="ja-JP" altLang="en-US" dirty="0"/>
              <a:t> </a:t>
            </a:r>
            <a:r>
              <a:rPr kumimoji="1" lang="en-US" altLang="ja-JP" dirty="0"/>
              <a:t>Framework</a:t>
            </a:r>
            <a:br>
              <a:rPr kumimoji="1" lang="en-US" altLang="ja-JP" dirty="0"/>
            </a:br>
            <a:r>
              <a:rPr kumimoji="1" lang="en-US" altLang="ja-JP" sz="4400" dirty="0"/>
              <a:t>(</a:t>
            </a:r>
            <a:r>
              <a:rPr kumimoji="1" lang="ja-JP" altLang="en-US" sz="4400" dirty="0"/>
              <a:t>論文執筆の型</a:t>
            </a:r>
            <a:r>
              <a:rPr kumimoji="1" lang="en-US" altLang="ja-JP" sz="4400" dirty="0"/>
              <a:t>)</a:t>
            </a:r>
            <a:endParaRPr kumimoji="1" lang="ja-JP" altLang="en-US" dirty="0"/>
          </a:p>
        </p:txBody>
      </p:sp>
      <p:sp>
        <p:nvSpPr>
          <p:cNvPr id="3" name="サブタイトル 2"/>
          <p:cNvSpPr>
            <a:spLocks noGrp="1"/>
          </p:cNvSpPr>
          <p:nvPr>
            <p:ph type="subTitle" idx="1"/>
          </p:nvPr>
        </p:nvSpPr>
        <p:spPr/>
        <p:txBody>
          <a:bodyPr>
            <a:normAutofit/>
          </a:bodyPr>
          <a:lstStyle/>
          <a:p>
            <a:r>
              <a:rPr lang="en-US" altLang="ja-JP" dirty="0"/>
              <a:t>Environmental Prediction Science Laboratory</a:t>
            </a:r>
            <a:endParaRPr kumimoji="1" lang="ja-JP" altLang="en-US" dirty="0"/>
          </a:p>
        </p:txBody>
      </p:sp>
      <p:sp>
        <p:nvSpPr>
          <p:cNvPr id="4" name="テキスト プレースホルダー 3"/>
          <p:cNvSpPr>
            <a:spLocks noGrp="1"/>
          </p:cNvSpPr>
          <p:nvPr>
            <p:ph type="body" sz="quarter" idx="18"/>
          </p:nvPr>
        </p:nvSpPr>
        <p:spPr/>
        <p:txBody>
          <a:bodyPr/>
          <a:lstStyle/>
          <a:p>
            <a:r>
              <a:rPr kumimoji="1" lang="en-US" altLang="ja-JP" dirty="0"/>
              <a:t>version August 2025</a:t>
            </a:r>
            <a:endParaRPr kumimoji="1" lang="ja-JP" altLang="en-US" dirty="0"/>
          </a:p>
        </p:txBody>
      </p:sp>
      <p:sp>
        <p:nvSpPr>
          <p:cNvPr id="5" name="テキスト プレースホルダー 4"/>
          <p:cNvSpPr>
            <a:spLocks noGrp="1"/>
          </p:cNvSpPr>
          <p:nvPr>
            <p:ph type="body" sz="quarter" idx="17"/>
          </p:nvPr>
        </p:nvSpPr>
        <p:spPr/>
        <p:txBody>
          <a:bodyPr/>
          <a:lstStyle/>
          <a:p>
            <a:r>
              <a:rPr kumimoji="1" lang="en-US" altLang="ja-JP" dirty="0"/>
              <a:t>Center for Environmental Remote Sensing / Institute of Advanced Academic Research </a:t>
            </a:r>
            <a:endParaRPr kumimoji="1" lang="ja-JP" altLang="en-US" dirty="0"/>
          </a:p>
        </p:txBody>
      </p:sp>
    </p:spTree>
    <p:extLst>
      <p:ext uri="{BB962C8B-B14F-4D97-AF65-F5344CB8AC3E}">
        <p14:creationId xmlns:p14="http://schemas.microsoft.com/office/powerpoint/2010/main" val="179208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Steps to Submit Your Manuscripts</a:t>
            </a:r>
            <a:endParaRPr kumimoji="1" lang="ja-JP" altLang="en-US" dirty="0"/>
          </a:p>
        </p:txBody>
      </p:sp>
      <p:graphicFrame>
        <p:nvGraphicFramePr>
          <p:cNvPr id="8" name="表 9">
            <a:extLst>
              <a:ext uri="{FF2B5EF4-FFF2-40B4-BE49-F238E27FC236}">
                <a16:creationId xmlns:a16="http://schemas.microsoft.com/office/drawing/2014/main" id="{04A4D9B6-C74D-42E6-B2E0-B6121D72A0D4}"/>
              </a:ext>
            </a:extLst>
          </p:cNvPr>
          <p:cNvGraphicFramePr>
            <a:graphicFrameLocks noGrp="1"/>
          </p:cNvGraphicFramePr>
          <p:nvPr>
            <p:extLst>
              <p:ext uri="{D42A27DB-BD31-4B8C-83A1-F6EECF244321}">
                <p14:modId xmlns:p14="http://schemas.microsoft.com/office/powerpoint/2010/main" val="1424337901"/>
              </p:ext>
            </p:extLst>
          </p:nvPr>
        </p:nvGraphicFramePr>
        <p:xfrm>
          <a:off x="264544" y="2505433"/>
          <a:ext cx="7844861" cy="3930173"/>
        </p:xfrm>
        <a:graphic>
          <a:graphicData uri="http://schemas.openxmlformats.org/drawingml/2006/table">
            <a:tbl>
              <a:tblPr firstRow="1" bandRow="1">
                <a:tableStyleId>{073A0DAA-6AF3-43AB-8588-CEC1D06C72B9}</a:tableStyleId>
              </a:tblPr>
              <a:tblGrid>
                <a:gridCol w="2859656">
                  <a:extLst>
                    <a:ext uri="{9D8B030D-6E8A-4147-A177-3AD203B41FA5}">
                      <a16:colId xmlns:a16="http://schemas.microsoft.com/office/drawing/2014/main" val="1104702822"/>
                    </a:ext>
                  </a:extLst>
                </a:gridCol>
                <a:gridCol w="1661735">
                  <a:extLst>
                    <a:ext uri="{9D8B030D-6E8A-4147-A177-3AD203B41FA5}">
                      <a16:colId xmlns:a16="http://schemas.microsoft.com/office/drawing/2014/main" val="2074820349"/>
                    </a:ext>
                  </a:extLst>
                </a:gridCol>
                <a:gridCol w="1661735">
                  <a:extLst>
                    <a:ext uri="{9D8B030D-6E8A-4147-A177-3AD203B41FA5}">
                      <a16:colId xmlns:a16="http://schemas.microsoft.com/office/drawing/2014/main" val="3005137321"/>
                    </a:ext>
                  </a:extLst>
                </a:gridCol>
                <a:gridCol w="1661735">
                  <a:extLst>
                    <a:ext uri="{9D8B030D-6E8A-4147-A177-3AD203B41FA5}">
                      <a16:colId xmlns:a16="http://schemas.microsoft.com/office/drawing/2014/main" val="3349241005"/>
                    </a:ext>
                  </a:extLst>
                </a:gridCol>
              </a:tblGrid>
              <a:tr h="424973">
                <a:tc>
                  <a:txBody>
                    <a:bodyPr/>
                    <a:lstStyle/>
                    <a:p>
                      <a:pPr algn="ctr"/>
                      <a:endParaRPr kumimoji="1" lang="ja-JP" altLang="en-US" sz="2000">
                        <a:solidFill>
                          <a:schemeClr val="bg1"/>
                        </a:solidFill>
                      </a:endParaRPr>
                    </a:p>
                  </a:txBody>
                  <a:tcPr anchor="ctr">
                    <a:solidFill>
                      <a:schemeClr val="tx1"/>
                    </a:solidFill>
                  </a:tcPr>
                </a:tc>
                <a:tc gridSpan="3">
                  <a:txBody>
                    <a:bodyPr/>
                    <a:lstStyle/>
                    <a:p>
                      <a:pPr algn="ctr"/>
                      <a:r>
                        <a:rPr kumimoji="1" lang="en-US" altLang="ja-JP" sz="2000" dirty="0">
                          <a:solidFill>
                            <a:schemeClr val="bg1"/>
                          </a:solidFill>
                        </a:rPr>
                        <a:t>To be checked by </a:t>
                      </a:r>
                      <a:r>
                        <a:rPr kumimoji="1" lang="en-US" altLang="ja-JP" sz="2000" dirty="0" err="1">
                          <a:solidFill>
                            <a:schemeClr val="bg1"/>
                          </a:solidFill>
                        </a:rPr>
                        <a:t>Kotsuki</a:t>
                      </a:r>
                      <a:endParaRPr kumimoji="1" lang="ja-JP" altLang="en-US" sz="2000" dirty="0">
                        <a:solidFill>
                          <a:schemeClr val="bg1"/>
                        </a:solidFill>
                      </a:endParaRPr>
                    </a:p>
                  </a:txBody>
                  <a:tcPr anchor="ctr">
                    <a:solidFill>
                      <a:schemeClr val="tx1"/>
                    </a:solidFill>
                  </a:tcPr>
                </a:tc>
                <a:tc hMerge="1">
                  <a:txBody>
                    <a:bodyPr/>
                    <a:lstStyle/>
                    <a:p>
                      <a:pPr algn="ctr"/>
                      <a:endParaRPr kumimoji="1" lang="ja-JP" altLang="en-US" sz="2400">
                        <a:solidFill>
                          <a:schemeClr val="bg1"/>
                        </a:solidFill>
                      </a:endParaRPr>
                    </a:p>
                  </a:txBody>
                  <a:tcPr anchor="ctr">
                    <a:solidFill>
                      <a:schemeClr val="tx1"/>
                    </a:solidFill>
                  </a:tcPr>
                </a:tc>
                <a:tc hMerge="1">
                  <a:txBody>
                    <a:bodyPr/>
                    <a:lstStyle/>
                    <a:p>
                      <a:pPr algn="ctr"/>
                      <a:endParaRPr kumimoji="1" lang="ja-JP" altLang="en-US" sz="2400" dirty="0">
                        <a:solidFill>
                          <a:schemeClr val="bg1"/>
                        </a:solidFill>
                      </a:endParaRPr>
                    </a:p>
                  </a:txBody>
                  <a:tcPr anchor="ctr">
                    <a:solidFill>
                      <a:schemeClr val="tx1"/>
                    </a:solidFill>
                  </a:tcPr>
                </a:tc>
                <a:extLst>
                  <a:ext uri="{0D108BD9-81ED-4DB2-BD59-A6C34878D82A}">
                    <a16:rowId xmlns:a16="http://schemas.microsoft.com/office/drawing/2014/main" val="333652895"/>
                  </a:ext>
                </a:extLst>
              </a:tr>
              <a:tr h="424973">
                <a:tc>
                  <a:txBody>
                    <a:bodyPr/>
                    <a:lstStyle/>
                    <a:p>
                      <a:pPr algn="ctr"/>
                      <a:r>
                        <a:rPr kumimoji="1" lang="en-US" altLang="ja-JP" sz="2000" dirty="0">
                          <a:solidFill>
                            <a:schemeClr val="bg1"/>
                          </a:solidFill>
                        </a:rPr>
                        <a:t>Your</a:t>
                      </a:r>
                      <a:r>
                        <a:rPr kumimoji="1" lang="en-US" altLang="ja-JP" sz="2000" baseline="0" dirty="0">
                          <a:solidFill>
                            <a:schemeClr val="bg1"/>
                          </a:solidFill>
                        </a:rPr>
                        <a:t> Experience</a:t>
                      </a:r>
                      <a:endParaRPr kumimoji="1" lang="ja-JP" altLang="en-US" sz="2000" dirty="0">
                        <a:solidFill>
                          <a:schemeClr val="bg1"/>
                        </a:solidFill>
                      </a:endParaRPr>
                    </a:p>
                  </a:txBody>
                  <a:tcPr anchor="ctr">
                    <a:solidFill>
                      <a:schemeClr val="tx1"/>
                    </a:solidFill>
                  </a:tcPr>
                </a:tc>
                <a:tc>
                  <a:txBody>
                    <a:bodyPr/>
                    <a:lstStyle/>
                    <a:p>
                      <a:pPr algn="ctr"/>
                      <a:r>
                        <a:rPr kumimoji="1" lang="en-US" altLang="ja-JP" sz="2000" dirty="0">
                          <a:solidFill>
                            <a:schemeClr val="bg1"/>
                          </a:solidFill>
                        </a:rPr>
                        <a:t>1st paper</a:t>
                      </a:r>
                    </a:p>
                    <a:p>
                      <a:pPr algn="ctr"/>
                      <a:r>
                        <a:rPr kumimoji="1" lang="en-US" altLang="ja-JP" sz="2000" dirty="0">
                          <a:solidFill>
                            <a:schemeClr val="bg1"/>
                          </a:solidFill>
                        </a:rPr>
                        <a:t>(Directing)</a:t>
                      </a:r>
                      <a:endParaRPr kumimoji="1" lang="ja-JP" altLang="en-US" sz="2000" dirty="0">
                        <a:solidFill>
                          <a:schemeClr val="bg1"/>
                        </a:solidFill>
                      </a:endParaRPr>
                    </a:p>
                  </a:txBody>
                  <a:tcPr anchor="ctr">
                    <a:solidFill>
                      <a:schemeClr val="tx1"/>
                    </a:solidFill>
                  </a:tcPr>
                </a:tc>
                <a:tc>
                  <a:txBody>
                    <a:bodyPr/>
                    <a:lstStyle/>
                    <a:p>
                      <a:pPr algn="ctr"/>
                      <a:r>
                        <a:rPr kumimoji="1" lang="en-US" altLang="ja-JP" sz="2000" dirty="0">
                          <a:solidFill>
                            <a:schemeClr val="bg1"/>
                          </a:solidFill>
                        </a:rPr>
                        <a:t>2nd paper</a:t>
                      </a:r>
                    </a:p>
                    <a:p>
                      <a:pPr algn="ctr"/>
                      <a:r>
                        <a:rPr kumimoji="1" lang="en-US" altLang="ja-JP" sz="2000" dirty="0">
                          <a:solidFill>
                            <a:schemeClr val="bg1"/>
                          </a:solidFill>
                        </a:rPr>
                        <a:t>(Directing)</a:t>
                      </a:r>
                      <a:endParaRPr kumimoji="1" lang="ja-JP" altLang="en-US" sz="2000" dirty="0">
                        <a:solidFill>
                          <a:schemeClr val="bg1"/>
                        </a:solidFill>
                      </a:endParaRPr>
                    </a:p>
                  </a:txBody>
                  <a:tcPr anchor="ctr">
                    <a:solidFill>
                      <a:schemeClr val="tx1"/>
                    </a:solidFill>
                  </a:tcPr>
                </a:tc>
                <a:tc>
                  <a:txBody>
                    <a:bodyPr/>
                    <a:lstStyle/>
                    <a:p>
                      <a:pPr algn="ctr"/>
                      <a:r>
                        <a:rPr kumimoji="1" lang="en-US" altLang="ja-JP" sz="2000" dirty="0">
                          <a:solidFill>
                            <a:schemeClr val="bg1"/>
                          </a:solidFill>
                        </a:rPr>
                        <a:t>3rd paper</a:t>
                      </a:r>
                    </a:p>
                    <a:p>
                      <a:pPr algn="ctr"/>
                      <a:r>
                        <a:rPr kumimoji="1" lang="en-US" altLang="ja-JP" sz="2000" dirty="0">
                          <a:solidFill>
                            <a:schemeClr val="bg1"/>
                          </a:solidFill>
                        </a:rPr>
                        <a:t>(Coaching)</a:t>
                      </a:r>
                      <a:endParaRPr kumimoji="1" lang="ja-JP" altLang="en-US" sz="2000" dirty="0">
                        <a:solidFill>
                          <a:schemeClr val="bg1"/>
                        </a:solidFill>
                      </a:endParaRPr>
                    </a:p>
                  </a:txBody>
                  <a:tcPr anchor="ctr">
                    <a:solidFill>
                      <a:schemeClr val="tx1"/>
                    </a:solidFill>
                  </a:tcPr>
                </a:tc>
                <a:extLst>
                  <a:ext uri="{0D108BD9-81ED-4DB2-BD59-A6C34878D82A}">
                    <a16:rowId xmlns:a16="http://schemas.microsoft.com/office/drawing/2014/main" val="4262348147"/>
                  </a:ext>
                </a:extLst>
              </a:tr>
              <a:tr h="615001">
                <a:tc>
                  <a:txBody>
                    <a:bodyPr/>
                    <a:lstStyle/>
                    <a:p>
                      <a:pPr algn="ctr"/>
                      <a:r>
                        <a:rPr kumimoji="1" lang="en-US" altLang="ja-JP" sz="2000" dirty="0"/>
                        <a:t>Step.0 Fill Blanks</a:t>
                      </a:r>
                    </a:p>
                    <a:p>
                      <a:pPr algn="ctr"/>
                      <a:r>
                        <a:rPr kumimoji="1" lang="en-US" altLang="ja-JP" sz="2000" dirty="0"/>
                        <a:t>(</a:t>
                      </a:r>
                      <a:r>
                        <a:rPr kumimoji="1" lang="ja-JP" altLang="en-US" sz="2000" dirty="0"/>
                        <a:t>穴埋め</a:t>
                      </a:r>
                      <a:r>
                        <a:rPr kumimoji="1" lang="en-US" altLang="ja-JP" sz="2000" dirty="0"/>
                        <a:t>)</a:t>
                      </a:r>
                      <a:endParaRPr kumimoji="1" lang="ja-JP" altLang="en-US" sz="2000" dirty="0"/>
                    </a:p>
                  </a:txBody>
                  <a:tcPr anchor="ctr"/>
                </a:tc>
                <a:tc>
                  <a:txBody>
                    <a:bodyPr/>
                    <a:lstStyle/>
                    <a:p>
                      <a:pPr algn="ctr"/>
                      <a:endParaRPr kumimoji="1" lang="ja-JP" altLang="en-US" sz="2000" dirty="0"/>
                    </a:p>
                  </a:txBody>
                  <a:tcPr anchor="ctr"/>
                </a:tc>
                <a:tc>
                  <a:txBody>
                    <a:bodyPr/>
                    <a:lstStyle/>
                    <a:p>
                      <a:pPr algn="ctr"/>
                      <a:endParaRPr kumimoji="1" lang="ja-JP" altLang="en-US" sz="2000"/>
                    </a:p>
                  </a:txBody>
                  <a:tcPr anchor="ctr"/>
                </a:tc>
                <a:tc>
                  <a:txBody>
                    <a:bodyPr/>
                    <a:lstStyle/>
                    <a:p>
                      <a:pPr algn="ctr"/>
                      <a:endParaRPr kumimoji="1" lang="ja-JP" altLang="en-US" sz="2000" dirty="0"/>
                    </a:p>
                  </a:txBody>
                  <a:tcPr anchor="ctr"/>
                </a:tc>
                <a:extLst>
                  <a:ext uri="{0D108BD9-81ED-4DB2-BD59-A6C34878D82A}">
                    <a16:rowId xmlns:a16="http://schemas.microsoft.com/office/drawing/2014/main" val="3208775813"/>
                  </a:ext>
                </a:extLst>
              </a:tr>
              <a:tr h="471984">
                <a:tc>
                  <a:txBody>
                    <a:bodyPr/>
                    <a:lstStyle/>
                    <a:p>
                      <a:pPr algn="ctr"/>
                      <a:r>
                        <a:rPr kumimoji="1" lang="en-US" altLang="ja-JP" sz="2000" dirty="0"/>
                        <a:t>Step.1 Skelton</a:t>
                      </a:r>
                    </a:p>
                    <a:p>
                      <a:pPr algn="ctr"/>
                      <a:r>
                        <a:rPr kumimoji="1" lang="en-US" altLang="ja-JP" sz="2000" dirty="0"/>
                        <a:t>(</a:t>
                      </a:r>
                      <a:r>
                        <a:rPr kumimoji="1" lang="ja-JP" altLang="en-US" sz="2000" dirty="0"/>
                        <a:t>スケルトン</a:t>
                      </a:r>
                      <a:r>
                        <a:rPr kumimoji="1" lang="en-US" altLang="ja-JP" sz="2000" dirty="0"/>
                        <a:t>)</a:t>
                      </a:r>
                      <a:endParaRPr kumimoji="1" lang="ja-JP" altLang="en-US" sz="2000" dirty="0"/>
                    </a:p>
                  </a:txBody>
                  <a:tcPr anchor="ctr"/>
                </a:tc>
                <a:tc>
                  <a:txBody>
                    <a:bodyPr/>
                    <a:lstStyle/>
                    <a:p>
                      <a:pPr algn="ctr"/>
                      <a:r>
                        <a:rPr kumimoji="1" lang="ja-JP" altLang="en-US" sz="2000" dirty="0"/>
                        <a:t>☑</a:t>
                      </a:r>
                    </a:p>
                  </a:txBody>
                  <a:tcPr anchor="ctr"/>
                </a:tc>
                <a:tc>
                  <a:txBody>
                    <a:bodyPr/>
                    <a:lstStyle/>
                    <a:p>
                      <a:pPr algn="ctr"/>
                      <a:endParaRPr kumimoji="1" lang="ja-JP" altLang="en-US" sz="2000" dirty="0"/>
                    </a:p>
                  </a:txBody>
                  <a:tcPr anchor="ctr"/>
                </a:tc>
                <a:tc>
                  <a:txBody>
                    <a:bodyPr/>
                    <a:lstStyle/>
                    <a:p>
                      <a:pPr algn="ctr"/>
                      <a:endParaRPr kumimoji="1" lang="ja-JP" altLang="en-US" sz="2000" dirty="0"/>
                    </a:p>
                  </a:txBody>
                  <a:tcPr anchor="ctr"/>
                </a:tc>
                <a:extLst>
                  <a:ext uri="{0D108BD9-81ED-4DB2-BD59-A6C34878D82A}">
                    <a16:rowId xmlns:a16="http://schemas.microsoft.com/office/drawing/2014/main" val="2154643313"/>
                  </a:ext>
                </a:extLst>
              </a:tr>
              <a:tr h="615001">
                <a:tc>
                  <a:txBody>
                    <a:bodyPr/>
                    <a:lstStyle/>
                    <a:p>
                      <a:pPr algn="ctr"/>
                      <a:r>
                        <a:rPr kumimoji="1" lang="en-US" altLang="ja-JP" sz="2000" dirty="0"/>
                        <a:t>Step.2 Paragraph </a:t>
                      </a:r>
                      <a:br>
                        <a:rPr kumimoji="1" lang="en-US" altLang="ja-JP" sz="2000" dirty="0"/>
                      </a:br>
                      <a:r>
                        <a:rPr kumimoji="1" lang="en-US" altLang="ja-JP" sz="2000" dirty="0"/>
                        <a:t>(</a:t>
                      </a:r>
                      <a:r>
                        <a:rPr kumimoji="1" lang="ja-JP" altLang="en-US" sz="2000" dirty="0"/>
                        <a:t>パラグラフ</a:t>
                      </a:r>
                      <a:r>
                        <a:rPr kumimoji="1" lang="en-US" altLang="ja-JP" sz="2000" dirty="0"/>
                        <a:t>) </a:t>
                      </a:r>
                      <a:endParaRPr kumimoji="1" lang="ja-JP" altLang="en-US" sz="2000" dirty="0"/>
                    </a:p>
                  </a:txBody>
                  <a:tcPr anchor="ctr"/>
                </a:tc>
                <a:tc>
                  <a:txBody>
                    <a:bodyPr/>
                    <a:lstStyle/>
                    <a:p>
                      <a:pPr algn="ctr"/>
                      <a:r>
                        <a:rPr kumimoji="1" lang="ja-JP" altLang="en-US" sz="2000" dirty="0"/>
                        <a:t>☑</a:t>
                      </a:r>
                    </a:p>
                  </a:txBody>
                  <a:tcPr anchor="ctr"/>
                </a:tc>
                <a:tc>
                  <a:txBody>
                    <a:bodyPr/>
                    <a:lstStyle/>
                    <a:p>
                      <a:pPr algn="ctr"/>
                      <a:r>
                        <a:rPr kumimoji="1" lang="ja-JP" altLang="en-US" sz="2000" dirty="0"/>
                        <a:t>☑</a:t>
                      </a:r>
                    </a:p>
                  </a:txBody>
                  <a:tcPr anchor="ctr"/>
                </a:tc>
                <a:tc>
                  <a:txBody>
                    <a:bodyPr/>
                    <a:lstStyle/>
                    <a:p>
                      <a:pPr algn="ctr"/>
                      <a:endParaRPr kumimoji="1" lang="ja-JP" altLang="en-US" sz="2000"/>
                    </a:p>
                  </a:txBody>
                  <a:tcPr anchor="ctr"/>
                </a:tc>
                <a:extLst>
                  <a:ext uri="{0D108BD9-81ED-4DB2-BD59-A6C34878D82A}">
                    <a16:rowId xmlns:a16="http://schemas.microsoft.com/office/drawing/2014/main" val="668734079"/>
                  </a:ext>
                </a:extLst>
              </a:tr>
              <a:tr h="615001">
                <a:tc>
                  <a:txBody>
                    <a:bodyPr/>
                    <a:lstStyle/>
                    <a:p>
                      <a:pPr algn="ctr"/>
                      <a:r>
                        <a:rPr kumimoji="1" lang="en-US" altLang="ja-JP" sz="2000" dirty="0"/>
                        <a:t>Step.3 Manuscript</a:t>
                      </a:r>
                    </a:p>
                    <a:p>
                      <a:pPr algn="ctr"/>
                      <a:r>
                        <a:rPr kumimoji="1" lang="en-US" altLang="ja-JP" sz="2000" dirty="0"/>
                        <a:t>(</a:t>
                      </a:r>
                      <a:r>
                        <a:rPr kumimoji="1" lang="ja-JP" altLang="en-US" sz="2000" dirty="0"/>
                        <a:t>全文</a:t>
                      </a:r>
                      <a:r>
                        <a:rPr kumimoji="1" lang="en-US" altLang="ja-JP" sz="2000" dirty="0"/>
                        <a:t>)</a:t>
                      </a:r>
                      <a:endParaRPr kumimoji="1" lang="ja-JP" altLang="en-US" sz="2000" dirty="0"/>
                    </a:p>
                  </a:txBody>
                  <a:tcPr anchor="ctr"/>
                </a:tc>
                <a:tc>
                  <a:txBody>
                    <a:bodyPr/>
                    <a:lstStyle/>
                    <a:p>
                      <a:pPr algn="ctr"/>
                      <a:r>
                        <a:rPr kumimoji="1" lang="ja-JP" altLang="en-US" sz="2000" dirty="0"/>
                        <a:t>☑</a:t>
                      </a:r>
                    </a:p>
                  </a:txBody>
                  <a:tcPr anchor="ctr"/>
                </a:tc>
                <a:tc>
                  <a:txBody>
                    <a:bodyPr/>
                    <a:lstStyle/>
                    <a:p>
                      <a:pPr algn="ctr"/>
                      <a:r>
                        <a:rPr kumimoji="1" lang="ja-JP" altLang="en-US" sz="2000" dirty="0"/>
                        <a:t>☑</a:t>
                      </a:r>
                    </a:p>
                  </a:txBody>
                  <a:tcPr anchor="ctr"/>
                </a:tc>
                <a:tc>
                  <a:txBody>
                    <a:bodyPr/>
                    <a:lstStyle/>
                    <a:p>
                      <a:pPr algn="ctr"/>
                      <a:r>
                        <a:rPr kumimoji="1" lang="ja-JP" altLang="en-US" sz="2000" dirty="0"/>
                        <a:t>☑</a:t>
                      </a:r>
                    </a:p>
                  </a:txBody>
                  <a:tcPr anchor="ctr"/>
                </a:tc>
                <a:extLst>
                  <a:ext uri="{0D108BD9-81ED-4DB2-BD59-A6C34878D82A}">
                    <a16:rowId xmlns:a16="http://schemas.microsoft.com/office/drawing/2014/main" val="2929207417"/>
                  </a:ext>
                </a:extLst>
              </a:tr>
            </a:tbl>
          </a:graphicData>
        </a:graphic>
      </p:graphicFrame>
      <p:pic>
        <p:nvPicPr>
          <p:cNvPr id="1026" name="Picture 2" descr="Hersey and Blanchard Situational Leadership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120" y="2406650"/>
            <a:ext cx="3784914" cy="45085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27000" y="1060450"/>
            <a:ext cx="11963400" cy="10269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 name="テキスト ボックス 4"/>
          <p:cNvSpPr txBox="1"/>
          <p:nvPr/>
        </p:nvSpPr>
        <p:spPr>
          <a:xfrm>
            <a:off x="625391" y="1171538"/>
            <a:ext cx="10980763" cy="800219"/>
          </a:xfrm>
          <a:prstGeom prst="rect">
            <a:avLst/>
          </a:prstGeom>
          <a:noFill/>
        </p:spPr>
        <p:txBody>
          <a:bodyPr wrap="none" lIns="0" tIns="0" rIns="0" bIns="0" rtlCol="0">
            <a:spAutoFit/>
          </a:bodyPr>
          <a:lstStyle/>
          <a:p>
            <a:pPr algn="ctr"/>
            <a:r>
              <a:rPr lang="en-US" altLang="ja-JP" sz="2600" dirty="0"/>
              <a:t>The goal is to enable researchers/students to write research papers </a:t>
            </a:r>
          </a:p>
          <a:p>
            <a:pPr algn="ctr"/>
            <a:r>
              <a:rPr lang="en-US" altLang="ja-JP" sz="2600" dirty="0"/>
              <a:t>independently with only support, after co-authoring three papers together.</a:t>
            </a:r>
            <a:endParaRPr kumimoji="1" lang="ja-JP" altLang="en-US" sz="2600" dirty="0">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74648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57200" y="2410460"/>
            <a:ext cx="10677600" cy="2387600"/>
          </a:xfrm>
        </p:spPr>
        <p:txBody>
          <a:bodyPr/>
          <a:lstStyle/>
          <a:p>
            <a:r>
              <a:rPr lang="en-US" altLang="ja-JP" dirty="0"/>
              <a:t>Step 0: F</a:t>
            </a:r>
            <a:r>
              <a:rPr kumimoji="1" lang="en-US" altLang="ja-JP" dirty="0"/>
              <a:t>ill in the blanks</a:t>
            </a:r>
            <a:br>
              <a:rPr kumimoji="1" lang="en-US" altLang="ja-JP" dirty="0"/>
            </a:br>
            <a:r>
              <a:rPr kumimoji="1" lang="en-US" altLang="ja-JP" dirty="0"/>
              <a:t>(</a:t>
            </a:r>
            <a:r>
              <a:rPr lang="en-US" altLang="ja-JP" dirty="0"/>
              <a:t>Skelton Framework</a:t>
            </a:r>
            <a:r>
              <a:rPr kumimoji="1" lang="en-US" altLang="ja-JP" dirty="0"/>
              <a:t>)</a:t>
            </a:r>
            <a:endParaRPr kumimoji="1" lang="ja-JP" altLang="en-US" dirty="0"/>
          </a:p>
        </p:txBody>
      </p:sp>
    </p:spTree>
    <p:extLst>
      <p:ext uri="{BB962C8B-B14F-4D97-AF65-F5344CB8AC3E}">
        <p14:creationId xmlns:p14="http://schemas.microsoft.com/office/powerpoint/2010/main" val="338762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Template: Introduction (1) </a:t>
            </a:r>
            <a:r>
              <a:rPr lang="ja-JP" altLang="en-US" dirty="0"/>
              <a:t>社会・科学的文脈</a:t>
            </a:r>
            <a:endParaRPr kumimoji="1" lang="ja-JP" altLang="en-US" dirty="0"/>
          </a:p>
        </p:txBody>
      </p:sp>
      <p:sp>
        <p:nvSpPr>
          <p:cNvPr id="4" name="コンテンツ プレースホルダー 3"/>
          <p:cNvSpPr>
            <a:spLocks noGrp="1"/>
          </p:cNvSpPr>
          <p:nvPr>
            <p:ph idx="10"/>
          </p:nvPr>
        </p:nvSpPr>
        <p:spPr/>
        <p:txBody>
          <a:bodyPr/>
          <a:lstStyle/>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どんな社会的 </a:t>
            </a:r>
            <a:r>
              <a:rPr lang="en-US" altLang="ja-JP" sz="2800" dirty="0">
                <a:solidFill>
                  <a:schemeClr val="tx1">
                    <a:lumMod val="75000"/>
                    <a:lumOff val="25000"/>
                  </a:schemeClr>
                </a:solidFill>
                <a:latin typeface="メイリオ" panose="020B0604030504040204" pitchFamily="50" charset="-128"/>
              </a:rPr>
              <a:t>and </a:t>
            </a:r>
            <a:r>
              <a:rPr lang="ja-JP" altLang="en-US" sz="2800" dirty="0">
                <a:solidFill>
                  <a:schemeClr val="tx1">
                    <a:lumMod val="75000"/>
                    <a:lumOff val="25000"/>
                  </a:schemeClr>
                </a:solidFill>
                <a:latin typeface="メイリオ" panose="020B0604030504040204" pitchFamily="50" charset="-128"/>
              </a:rPr>
              <a:t>科学的課題がありますか？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What are social and scientific issues?</a:t>
            </a:r>
          </a:p>
          <a:p>
            <a:pPr lvl="1">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その解決にはどんな研究が必要ですか？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What kinds of researches are necessary for the issue?</a:t>
            </a:r>
          </a:p>
          <a:p>
            <a:pPr lvl="1">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A: ~~~</a:t>
            </a:r>
          </a:p>
          <a:p>
            <a:pPr marL="169200" indent="0">
              <a:lnSpc>
                <a:spcPct val="95000"/>
              </a:lnSpc>
              <a:buNone/>
            </a:pPr>
            <a:endParaRPr lang="en-US" altLang="ja-JP" sz="2800" dirty="0">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31056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49304" y="238522"/>
            <a:ext cx="10731600" cy="648000"/>
          </a:xfrm>
        </p:spPr>
        <p:txBody>
          <a:bodyPr/>
          <a:lstStyle/>
          <a:p>
            <a:r>
              <a:rPr lang="en-US" altLang="ja-JP" dirty="0"/>
              <a:t>Template: Introduction (2) </a:t>
            </a:r>
            <a:r>
              <a:rPr lang="ja-JP" altLang="en-US" dirty="0"/>
              <a:t>先行研究</a:t>
            </a:r>
            <a:endParaRPr kumimoji="1" lang="ja-JP" altLang="en-US" dirty="0"/>
          </a:p>
        </p:txBody>
      </p:sp>
      <p:sp>
        <p:nvSpPr>
          <p:cNvPr id="4" name="コンテンツ プレースホルダー 3"/>
          <p:cNvSpPr>
            <a:spLocks noGrp="1"/>
          </p:cNvSpPr>
          <p:nvPr>
            <p:ph idx="10"/>
          </p:nvPr>
        </p:nvSpPr>
        <p:spPr>
          <a:xfrm>
            <a:off x="353999" y="933808"/>
            <a:ext cx="11483999" cy="6267091"/>
          </a:xfrm>
        </p:spPr>
        <p:txBody>
          <a:bodyPr/>
          <a:lstStyle/>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どんな先行研究がありましたか？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what are previous researches?</a:t>
            </a:r>
            <a:endParaRPr lang="ja-JP" altLang="en-US" sz="2800" dirty="0">
              <a:solidFill>
                <a:schemeClr val="tx1">
                  <a:lumMod val="75000"/>
                  <a:lumOff val="25000"/>
                </a:schemeClr>
              </a:solidFill>
              <a:latin typeface="メイリオ" panose="020B0604030504040204" pitchFamily="50" charset="-128"/>
            </a:endParaRP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どんなことが明らかになってますか？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What have been clarified from the previous researches?</a:t>
            </a:r>
            <a:endParaRPr lang="ja-JP" altLang="en-US" sz="2800" dirty="0">
              <a:solidFill>
                <a:schemeClr val="tx1">
                  <a:lumMod val="75000"/>
                  <a:lumOff val="25000"/>
                </a:schemeClr>
              </a:solidFill>
              <a:latin typeface="メイリオ" panose="020B0604030504040204" pitchFamily="50" charset="-128"/>
            </a:endParaRP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先行研究の課題</a:t>
            </a:r>
            <a:r>
              <a:rPr lang="en-US" altLang="ja-JP" sz="2800" dirty="0">
                <a:solidFill>
                  <a:schemeClr val="tx1">
                    <a:lumMod val="75000"/>
                    <a:lumOff val="25000"/>
                  </a:schemeClr>
                </a:solidFill>
                <a:latin typeface="メイリオ" panose="020B0604030504040204" pitchFamily="50" charset="-128"/>
              </a:rPr>
              <a:t>/</a:t>
            </a:r>
            <a:r>
              <a:rPr lang="ja-JP" altLang="en-US" sz="2800" dirty="0">
                <a:solidFill>
                  <a:schemeClr val="tx1">
                    <a:lumMod val="75000"/>
                    <a:lumOff val="25000"/>
                  </a:schemeClr>
                </a:solidFill>
                <a:latin typeface="メイリオ" panose="020B0604030504040204" pitchFamily="50" charset="-128"/>
              </a:rPr>
              <a:t>限界はなんですか？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What are limitations of the previous researches?</a:t>
            </a:r>
            <a:endParaRPr lang="ja-JP" altLang="en-US" sz="2800" dirty="0">
              <a:solidFill>
                <a:schemeClr val="tx1">
                  <a:lumMod val="75000"/>
                  <a:lumOff val="25000"/>
                </a:schemeClr>
              </a:solidFill>
              <a:latin typeface="メイリオ" panose="020B0604030504040204" pitchFamily="50" charset="-128"/>
            </a:endParaRP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84607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49304" y="238522"/>
            <a:ext cx="10731600" cy="648000"/>
          </a:xfrm>
        </p:spPr>
        <p:txBody>
          <a:bodyPr/>
          <a:lstStyle/>
          <a:p>
            <a:r>
              <a:rPr lang="en-US" altLang="ja-JP" dirty="0"/>
              <a:t>Template Introduction (3): </a:t>
            </a:r>
            <a:r>
              <a:rPr lang="ja-JP" altLang="en-US" dirty="0"/>
              <a:t>研究の位置づけ</a:t>
            </a:r>
            <a:endParaRPr kumimoji="1" lang="ja-JP" altLang="en-US" dirty="0"/>
          </a:p>
        </p:txBody>
      </p:sp>
      <p:sp>
        <p:nvSpPr>
          <p:cNvPr id="4" name="コンテンツ プレースホルダー 3"/>
          <p:cNvSpPr>
            <a:spLocks noGrp="1"/>
          </p:cNvSpPr>
          <p:nvPr>
            <p:ph idx="10"/>
          </p:nvPr>
        </p:nvSpPr>
        <p:spPr>
          <a:xfrm>
            <a:off x="192074" y="943334"/>
            <a:ext cx="11999926" cy="6162316"/>
          </a:xfrm>
        </p:spPr>
        <p:txBody>
          <a:bodyPr>
            <a:normAutofit fontScale="92500" lnSpcReduction="10000"/>
          </a:bodyPr>
          <a:lstStyle/>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本研究の目的 </a:t>
            </a:r>
            <a:r>
              <a:rPr lang="en-US" altLang="ja-JP" sz="2800" dirty="0">
                <a:solidFill>
                  <a:schemeClr val="tx1">
                    <a:lumMod val="75000"/>
                    <a:lumOff val="25000"/>
                  </a:schemeClr>
                </a:solidFill>
                <a:latin typeface="メイリオ" panose="020B0604030504040204" pitchFamily="50" charset="-128"/>
              </a:rPr>
              <a:t>(Scientific Question)</a:t>
            </a:r>
            <a:r>
              <a:rPr lang="ja-JP" altLang="en-US" sz="2800" dirty="0">
                <a:solidFill>
                  <a:schemeClr val="tx1">
                    <a:lumMod val="75000"/>
                    <a:lumOff val="25000"/>
                  </a:schemeClr>
                </a:solidFill>
                <a:latin typeface="メイリオ" panose="020B0604030504040204" pitchFamily="50" charset="-128"/>
              </a:rPr>
              <a:t>は何ですか？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What is (are) Scientific Question of this manuscript?</a:t>
            </a:r>
            <a:endParaRPr lang="ja-JP" altLang="en-US" sz="2800" dirty="0">
              <a:solidFill>
                <a:schemeClr val="tx1">
                  <a:lumMod val="75000"/>
                  <a:lumOff val="25000"/>
                </a:schemeClr>
              </a:solidFill>
              <a:latin typeface="メイリオ" panose="020B0604030504040204" pitchFamily="50" charset="-128"/>
            </a:endParaRP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本研究の独自の着眼点は何ですか？ </a:t>
            </a:r>
            <a:r>
              <a:rPr lang="en-US" altLang="ja-JP" sz="2800" dirty="0">
                <a:solidFill>
                  <a:schemeClr val="tx1">
                    <a:lumMod val="75000"/>
                    <a:lumOff val="25000"/>
                  </a:schemeClr>
                </a:solidFill>
                <a:latin typeface="メイリオ" panose="020B0604030504040204" pitchFamily="50" charset="-128"/>
              </a:rPr>
              <a:t>(=</a:t>
            </a:r>
            <a:r>
              <a:rPr lang="ja-JP" altLang="en-US" sz="2800" dirty="0">
                <a:solidFill>
                  <a:schemeClr val="tx1">
                    <a:lumMod val="75000"/>
                    <a:lumOff val="25000"/>
                  </a:schemeClr>
                </a:solidFill>
                <a:latin typeface="メイリオ" panose="020B0604030504040204" pitchFamily="50" charset="-128"/>
              </a:rPr>
              <a:t>同種の研究と何が違いますか？</a:t>
            </a:r>
            <a:r>
              <a:rPr lang="en-US" altLang="ja-JP" sz="2800" dirty="0">
                <a:solidFill>
                  <a:schemeClr val="tx1">
                    <a:lumMod val="75000"/>
                    <a:lumOff val="25000"/>
                  </a:schemeClr>
                </a:solidFill>
                <a:latin typeface="メイリオ" panose="020B0604030504040204" pitchFamily="50" charset="-128"/>
              </a:rPr>
              <a:t>)</a:t>
            </a: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What is (are) the essential difference of this study w.r.t. previous studies</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ざっくりどんな方法で、どんな研究をしますか？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Explain your method and experiments briefly</a:t>
            </a:r>
            <a:endParaRPr lang="ja-JP" altLang="en-US" sz="2800" dirty="0">
              <a:solidFill>
                <a:schemeClr val="tx1">
                  <a:lumMod val="75000"/>
                  <a:lumOff val="25000"/>
                </a:schemeClr>
              </a:solidFill>
              <a:latin typeface="メイリオ" panose="020B0604030504040204" pitchFamily="50" charset="-128"/>
            </a:endParaRP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本研究によりどんな成果</a:t>
            </a:r>
            <a:r>
              <a:rPr lang="en-US" altLang="ja-JP" sz="2800" dirty="0">
                <a:solidFill>
                  <a:schemeClr val="tx1">
                    <a:lumMod val="75000"/>
                    <a:lumOff val="25000"/>
                  </a:schemeClr>
                </a:solidFill>
                <a:latin typeface="メイリオ" panose="020B0604030504040204" pitchFamily="50" charset="-128"/>
              </a:rPr>
              <a:t>/</a:t>
            </a:r>
            <a:r>
              <a:rPr lang="ja-JP" altLang="en-US" sz="2800" dirty="0">
                <a:solidFill>
                  <a:schemeClr val="tx1">
                    <a:lumMod val="75000"/>
                    <a:lumOff val="25000"/>
                  </a:schemeClr>
                </a:solidFill>
                <a:latin typeface="メイリオ" panose="020B0604030504040204" pitchFamily="50" charset="-128"/>
              </a:rPr>
              <a:t>新しい発見が得られると想定していますか？</a:t>
            </a: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What kinds findings/results you expect to get? (hypothesis)</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p:txBody>
      </p:sp>
    </p:spTree>
    <p:extLst>
      <p:ext uri="{BB962C8B-B14F-4D97-AF65-F5344CB8AC3E}">
        <p14:creationId xmlns:p14="http://schemas.microsoft.com/office/powerpoint/2010/main" val="403490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49304" y="238522"/>
            <a:ext cx="10731600" cy="648000"/>
          </a:xfrm>
        </p:spPr>
        <p:txBody>
          <a:bodyPr/>
          <a:lstStyle/>
          <a:p>
            <a:r>
              <a:rPr lang="en-US" altLang="ja-JP" dirty="0"/>
              <a:t>Template: Method and Experiments</a:t>
            </a:r>
            <a:endParaRPr kumimoji="1" lang="ja-JP" altLang="en-US" dirty="0"/>
          </a:p>
        </p:txBody>
      </p:sp>
      <p:sp>
        <p:nvSpPr>
          <p:cNvPr id="4" name="コンテンツ プレースホルダー 3"/>
          <p:cNvSpPr>
            <a:spLocks noGrp="1"/>
          </p:cNvSpPr>
          <p:nvPr>
            <p:ph idx="10"/>
          </p:nvPr>
        </p:nvSpPr>
        <p:spPr>
          <a:xfrm>
            <a:off x="353999" y="1010008"/>
            <a:ext cx="11483999" cy="5886091"/>
          </a:xfrm>
        </p:spPr>
        <p:txBody>
          <a:bodyPr>
            <a:normAutofit fontScale="77500" lnSpcReduction="20000"/>
          </a:bodyPr>
          <a:lstStyle/>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どんな方法を使いましたか？ </a:t>
            </a:r>
            <a:r>
              <a:rPr lang="en-US" altLang="ja-JP" sz="2800" dirty="0">
                <a:solidFill>
                  <a:schemeClr val="tx1">
                    <a:lumMod val="75000"/>
                    <a:lumOff val="25000"/>
                  </a:schemeClr>
                </a:solidFill>
                <a:latin typeface="メイリオ" panose="020B0604030504040204" pitchFamily="50" charset="-128"/>
              </a:rPr>
              <a:t>(</a:t>
            </a:r>
            <a:r>
              <a:rPr lang="ja-JP" altLang="en-US" sz="2800" dirty="0">
                <a:solidFill>
                  <a:schemeClr val="tx1">
                    <a:lumMod val="75000"/>
                    <a:lumOff val="25000"/>
                  </a:schemeClr>
                </a:solidFill>
                <a:latin typeface="メイリオ" panose="020B0604030504040204" pitchFamily="50" charset="-128"/>
              </a:rPr>
              <a:t>概略</a:t>
            </a:r>
            <a:r>
              <a:rPr lang="en-US" altLang="ja-JP" sz="2800" dirty="0">
                <a:solidFill>
                  <a:schemeClr val="tx1">
                    <a:lumMod val="75000"/>
                    <a:lumOff val="25000"/>
                  </a:schemeClr>
                </a:solidFill>
                <a:latin typeface="メイリオ" panose="020B0604030504040204" pitchFamily="50" charset="-128"/>
              </a:rPr>
              <a:t>)</a:t>
            </a: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Brief summary of method and experiments</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どんな方法を使いましたか？ </a:t>
            </a:r>
            <a:r>
              <a:rPr lang="en-US" altLang="ja-JP" sz="2800" dirty="0">
                <a:solidFill>
                  <a:schemeClr val="tx1">
                    <a:lumMod val="75000"/>
                    <a:lumOff val="25000"/>
                  </a:schemeClr>
                </a:solidFill>
                <a:latin typeface="メイリオ" panose="020B0604030504040204" pitchFamily="50" charset="-128"/>
              </a:rPr>
              <a:t>(</a:t>
            </a:r>
            <a:r>
              <a:rPr lang="ja-JP" altLang="en-US" sz="2800" dirty="0">
                <a:solidFill>
                  <a:schemeClr val="tx1">
                    <a:lumMod val="75000"/>
                    <a:lumOff val="25000"/>
                  </a:schemeClr>
                </a:solidFill>
                <a:latin typeface="メイリオ" panose="020B0604030504040204" pitchFamily="50" charset="-128"/>
              </a:rPr>
              <a:t>詳細</a:t>
            </a:r>
            <a:r>
              <a:rPr lang="en-US" altLang="ja-JP" sz="2800" dirty="0">
                <a:solidFill>
                  <a:schemeClr val="tx1">
                    <a:lumMod val="75000"/>
                    <a:lumOff val="25000"/>
                  </a:schemeClr>
                </a:solidFill>
                <a:latin typeface="メイリオ" panose="020B0604030504040204" pitchFamily="50" charset="-128"/>
              </a:rPr>
              <a:t>)</a:t>
            </a: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Detailed explanations of method and experiments</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どんなデータを使いましたか？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Data</a:t>
            </a:r>
            <a:endParaRPr lang="ja-JP" altLang="en-US" sz="2800" dirty="0">
              <a:solidFill>
                <a:schemeClr val="tx1">
                  <a:lumMod val="75000"/>
                  <a:lumOff val="25000"/>
                </a:schemeClr>
              </a:solidFill>
              <a:latin typeface="メイリオ" panose="020B0604030504040204" pitchFamily="50" charset="-128"/>
            </a:endParaRP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どんな実験をしましたか？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Experiments</a:t>
            </a:r>
            <a:endParaRPr lang="ja-JP" altLang="en-US" sz="2800" dirty="0">
              <a:solidFill>
                <a:schemeClr val="tx1">
                  <a:lumMod val="75000"/>
                  <a:lumOff val="25000"/>
                </a:schemeClr>
              </a:solidFill>
              <a:latin typeface="メイリオ" panose="020B0604030504040204" pitchFamily="50" charset="-128"/>
            </a:endParaRP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実験で検証したいことはなんですか？</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What is the purpose(s) of experiments?</a:t>
            </a:r>
            <a:endParaRPr lang="ja-JP" altLang="en-US" sz="2800" dirty="0">
              <a:solidFill>
                <a:schemeClr val="tx1">
                  <a:lumMod val="75000"/>
                  <a:lumOff val="25000"/>
                </a:schemeClr>
              </a:solidFill>
              <a:latin typeface="メイリオ" panose="020B0604030504040204" pitchFamily="50" charset="-128"/>
            </a:endParaRP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4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7991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49304" y="238522"/>
            <a:ext cx="10731600" cy="648000"/>
          </a:xfrm>
        </p:spPr>
        <p:txBody>
          <a:bodyPr/>
          <a:lstStyle/>
          <a:p>
            <a:r>
              <a:rPr lang="en-US" altLang="ja-JP" dirty="0"/>
              <a:t>Template: Results and Discussion</a:t>
            </a:r>
            <a:endParaRPr kumimoji="1" lang="ja-JP" altLang="en-US" dirty="0"/>
          </a:p>
        </p:txBody>
      </p:sp>
      <p:sp>
        <p:nvSpPr>
          <p:cNvPr id="4" name="コンテンツ プレースホルダー 3"/>
          <p:cNvSpPr>
            <a:spLocks noGrp="1"/>
          </p:cNvSpPr>
          <p:nvPr>
            <p:ph idx="10"/>
          </p:nvPr>
        </p:nvSpPr>
        <p:spPr/>
        <p:txBody>
          <a:bodyPr>
            <a:normAutofit/>
          </a:bodyPr>
          <a:lstStyle/>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どんな結果が得られましたか？</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結果から言えることはなんですか？</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先行研究とどんな違いがありますか？</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実験</a:t>
            </a:r>
            <a:r>
              <a:rPr lang="en-US" altLang="ja-JP" sz="2800" dirty="0">
                <a:solidFill>
                  <a:schemeClr val="tx1">
                    <a:lumMod val="75000"/>
                    <a:lumOff val="25000"/>
                  </a:schemeClr>
                </a:solidFill>
                <a:latin typeface="メイリオ" panose="020B0604030504040204" pitchFamily="50" charset="-128"/>
              </a:rPr>
              <a:t>/</a:t>
            </a:r>
            <a:r>
              <a:rPr lang="ja-JP" altLang="en-US" sz="2800" dirty="0">
                <a:solidFill>
                  <a:schemeClr val="tx1">
                    <a:lumMod val="75000"/>
                    <a:lumOff val="25000"/>
                  </a:schemeClr>
                </a:solidFill>
                <a:latin typeface="メイリオ" panose="020B0604030504040204" pitchFamily="50" charset="-128"/>
              </a:rPr>
              <a:t>方法の限界はなんですか？</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4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333233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49304" y="238522"/>
            <a:ext cx="10731600" cy="648000"/>
          </a:xfrm>
        </p:spPr>
        <p:txBody>
          <a:bodyPr/>
          <a:lstStyle/>
          <a:p>
            <a:r>
              <a:rPr lang="en-US" altLang="ja-JP" dirty="0"/>
              <a:t>Template: Summary</a:t>
            </a:r>
            <a:endParaRPr kumimoji="1" lang="ja-JP" altLang="en-US" dirty="0"/>
          </a:p>
        </p:txBody>
      </p:sp>
      <p:sp>
        <p:nvSpPr>
          <p:cNvPr id="4" name="コンテンツ プレースホルダー 3"/>
          <p:cNvSpPr>
            <a:spLocks noGrp="1"/>
          </p:cNvSpPr>
          <p:nvPr>
            <p:ph idx="10"/>
          </p:nvPr>
        </p:nvSpPr>
        <p:spPr/>
        <p:txBody>
          <a:bodyPr>
            <a:normAutofit/>
          </a:bodyPr>
          <a:lstStyle/>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研究で明らかにできたことは何ですか？</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r>
              <a:rPr lang="en-US" altLang="ja-JP" sz="2800" dirty="0">
                <a:solidFill>
                  <a:schemeClr val="tx1">
                    <a:lumMod val="75000"/>
                    <a:lumOff val="25000"/>
                  </a:schemeClr>
                </a:solidFill>
                <a:latin typeface="メイリオ" panose="020B0604030504040204" pitchFamily="50" charset="-128"/>
              </a:rPr>
              <a:t>Q: </a:t>
            </a:r>
            <a:r>
              <a:rPr lang="ja-JP" altLang="en-US" sz="2800" dirty="0">
                <a:solidFill>
                  <a:schemeClr val="tx1">
                    <a:lumMod val="75000"/>
                    <a:lumOff val="25000"/>
                  </a:schemeClr>
                </a:solidFill>
                <a:latin typeface="メイリオ" panose="020B0604030504040204" pitchFamily="50" charset="-128"/>
              </a:rPr>
              <a:t>研究で明らかにできなかったこと</a:t>
            </a:r>
            <a:r>
              <a:rPr lang="en-US" altLang="ja-JP" sz="2800" dirty="0">
                <a:solidFill>
                  <a:schemeClr val="tx1">
                    <a:lumMod val="75000"/>
                    <a:lumOff val="25000"/>
                  </a:schemeClr>
                </a:solidFill>
                <a:latin typeface="メイリオ" panose="020B0604030504040204" pitchFamily="50" charset="-128"/>
              </a:rPr>
              <a:t>/</a:t>
            </a:r>
            <a:r>
              <a:rPr lang="ja-JP" altLang="en-US" sz="2800" dirty="0">
                <a:solidFill>
                  <a:schemeClr val="tx1">
                    <a:lumMod val="75000"/>
                    <a:lumOff val="25000"/>
                  </a:schemeClr>
                </a:solidFill>
                <a:latin typeface="メイリオ" panose="020B0604030504040204" pitchFamily="50" charset="-128"/>
              </a:rPr>
              <a:t>今後の課題は何ですか？</a:t>
            </a:r>
          </a:p>
          <a:p>
            <a:pPr lvl="1">
              <a:lnSpc>
                <a:spcPct val="95000"/>
              </a:lnSpc>
              <a:buFont typeface="メイリオ" panose="020B0604030504040204" pitchFamily="50" charset="-128"/>
              <a:buChar char="‣"/>
            </a:pPr>
            <a:r>
              <a:rPr lang="en-US" altLang="ja-JP" sz="2400" dirty="0">
                <a:solidFill>
                  <a:schemeClr val="tx1">
                    <a:lumMod val="75000"/>
                    <a:lumOff val="25000"/>
                  </a:schemeClr>
                </a:solidFill>
                <a:latin typeface="メイリオ" panose="020B0604030504040204" pitchFamily="50" charset="-128"/>
              </a:rPr>
              <a:t>A: ~~~</a:t>
            </a: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lvl="1">
              <a:lnSpc>
                <a:spcPct val="95000"/>
              </a:lnSpc>
              <a:buFont typeface="メイリオ" panose="020B0604030504040204" pitchFamily="50" charset="-128"/>
              <a:buChar char="‣"/>
            </a:pPr>
            <a:endParaRPr lang="en-US" altLang="ja-JP" sz="24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4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a:p>
            <a:pPr>
              <a:lnSpc>
                <a:spcPct val="95000"/>
              </a:lnSpc>
              <a:buFont typeface="メイリオ" panose="020B0604030504040204" pitchFamily="50" charset="-128"/>
              <a:buChar char="‣"/>
            </a:pPr>
            <a:endParaRPr lang="en-US" altLang="ja-JP" sz="2800" dirty="0">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3259833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小槻言語化中 </a:t>
            </a:r>
            <a:r>
              <a:rPr kumimoji="1" lang="en-US" altLang="ja-JP" dirty="0"/>
              <a:t>(</a:t>
            </a:r>
            <a:r>
              <a:rPr kumimoji="1" lang="ja-JP" altLang="en-US" dirty="0"/>
              <a:t>未完成</a:t>
            </a:r>
            <a:r>
              <a:rPr kumimoji="1" lang="en-US" altLang="ja-JP" dirty="0"/>
              <a:t>)</a:t>
            </a:r>
            <a:endParaRPr kumimoji="1" lang="ja-JP" altLang="en-US" dirty="0"/>
          </a:p>
        </p:txBody>
      </p:sp>
      <p:sp>
        <p:nvSpPr>
          <p:cNvPr id="3" name="コンテンツ プレースホルダー 2"/>
          <p:cNvSpPr>
            <a:spLocks noGrp="1"/>
          </p:cNvSpPr>
          <p:nvPr>
            <p:ph idx="10"/>
          </p:nvPr>
        </p:nvSpPr>
        <p:spPr/>
        <p:txBody>
          <a:bodyPr/>
          <a:lstStyle/>
          <a:p>
            <a:r>
              <a:rPr kumimoji="1" lang="ja-JP" altLang="en-US" dirty="0"/>
              <a:t>論文で問われるのは</a:t>
            </a:r>
            <a:endParaRPr kumimoji="1" lang="en-US" altLang="ja-JP" dirty="0"/>
          </a:p>
          <a:p>
            <a:pPr lvl="1"/>
            <a:r>
              <a:rPr lang="ja-JP" altLang="en-US" dirty="0"/>
              <a:t>予測精度が良くなった、とかでは、なく</a:t>
            </a:r>
            <a:endParaRPr lang="en-US" altLang="ja-JP" dirty="0"/>
          </a:p>
          <a:p>
            <a:pPr lvl="1"/>
            <a:r>
              <a:rPr kumimoji="1" lang="ja-JP" altLang="en-US" dirty="0"/>
              <a:t>「何が分かったか </a:t>
            </a:r>
            <a:r>
              <a:rPr kumimoji="1" lang="en-US" altLang="ja-JP" dirty="0"/>
              <a:t>(</a:t>
            </a:r>
            <a:r>
              <a:rPr kumimoji="1" lang="ja-JP" altLang="en-US" dirty="0"/>
              <a:t>どん</a:t>
            </a:r>
            <a:r>
              <a:rPr lang="ja-JP" altLang="en-US" dirty="0"/>
              <a:t>な理解が深まったか</a:t>
            </a:r>
            <a:r>
              <a:rPr kumimoji="1" lang="en-US" altLang="ja-JP" dirty="0"/>
              <a:t>)</a:t>
            </a:r>
            <a:r>
              <a:rPr kumimoji="1" lang="ja-JP" altLang="en-US" dirty="0"/>
              <a:t>」。</a:t>
            </a:r>
            <a:endParaRPr kumimoji="1" lang="en-US" altLang="ja-JP" dirty="0"/>
          </a:p>
          <a:p>
            <a:pPr lvl="1"/>
            <a:r>
              <a:rPr lang="ja-JP" altLang="en-US" dirty="0"/>
              <a:t>ここを深めないと、ちゃんとしたジャーナルには通せない</a:t>
            </a:r>
            <a:endParaRPr lang="en-US" altLang="ja-JP" dirty="0"/>
          </a:p>
          <a:p>
            <a:pPr lvl="1"/>
            <a:endParaRPr kumimoji="1" lang="en-US" altLang="ja-JP" dirty="0"/>
          </a:p>
          <a:p>
            <a:r>
              <a:rPr lang="ja-JP" altLang="en-US" dirty="0"/>
              <a:t>この「何が分かったか」の解像度が粗い場合が多い</a:t>
            </a:r>
            <a:endParaRPr lang="en-US" altLang="ja-JP" dirty="0"/>
          </a:p>
          <a:p>
            <a:pPr lvl="1"/>
            <a:r>
              <a:rPr kumimoji="1" lang="ja-JP" altLang="en-US" dirty="0"/>
              <a:t>「実験Ａと実験Ｂで、実験Ｂが良くなった」は、分かったことではない。</a:t>
            </a:r>
            <a:endParaRPr kumimoji="1" lang="en-US" altLang="ja-JP" dirty="0"/>
          </a:p>
          <a:p>
            <a:pPr lvl="1"/>
            <a:endParaRPr lang="en-US" altLang="ja-JP" dirty="0"/>
          </a:p>
          <a:p>
            <a:pPr lvl="1"/>
            <a:endParaRPr kumimoji="1" lang="en-US" altLang="ja-JP" dirty="0"/>
          </a:p>
          <a:p>
            <a:r>
              <a:rPr lang="ja-JP" altLang="en-US" dirty="0"/>
              <a:t>例</a:t>
            </a:r>
            <a:endParaRPr lang="en-US" altLang="ja-JP" dirty="0"/>
          </a:p>
          <a:p>
            <a:pPr lvl="1"/>
            <a:r>
              <a:rPr kumimoji="1" lang="en-US" altLang="ja-JP" dirty="0"/>
              <a:t>WGAN</a:t>
            </a:r>
            <a:r>
              <a:rPr lang="en-US" altLang="ja-JP" dirty="0"/>
              <a:t>: </a:t>
            </a:r>
            <a:r>
              <a:rPr lang="ja-JP" altLang="en-US" dirty="0"/>
              <a:t>精度が良くなった </a:t>
            </a:r>
            <a:r>
              <a:rPr lang="en-US" altLang="ja-JP" dirty="0">
                <a:sym typeface="Wingdings" panose="05000000000000000000" pitchFamily="2" charset="2"/>
              </a:rPr>
              <a:t> critic </a:t>
            </a:r>
          </a:p>
          <a:p>
            <a:pPr lvl="1"/>
            <a:r>
              <a:rPr kumimoji="1" lang="en-US" altLang="ja-JP" dirty="0" err="1"/>
              <a:t>ClimaX</a:t>
            </a:r>
            <a:r>
              <a:rPr kumimoji="1" lang="en-US" altLang="ja-JP" dirty="0"/>
              <a:t>-LETKF: </a:t>
            </a:r>
            <a:r>
              <a:rPr kumimoji="1" lang="ja-JP" altLang="en-US" dirty="0"/>
              <a:t>同化サイクルが動いた </a:t>
            </a:r>
            <a:r>
              <a:rPr kumimoji="1" lang="en-US" altLang="ja-JP" dirty="0">
                <a:sym typeface="Wingdings" panose="05000000000000000000" pitchFamily="2" charset="2"/>
              </a:rPr>
              <a:t> </a:t>
            </a:r>
            <a:r>
              <a:rPr kumimoji="1" lang="en-US" altLang="ja-JP" dirty="0" err="1">
                <a:sym typeface="Wingdings" panose="05000000000000000000" pitchFamily="2" charset="2"/>
              </a:rPr>
              <a:t>EnKF</a:t>
            </a:r>
            <a:r>
              <a:rPr kumimoji="1" lang="ja-JP" altLang="en-US" dirty="0">
                <a:sym typeface="Wingdings" panose="05000000000000000000" pitchFamily="2" charset="2"/>
              </a:rPr>
              <a:t>が</a:t>
            </a:r>
            <a:r>
              <a:rPr kumimoji="1" lang="en-US" altLang="ja-JP" dirty="0">
                <a:sym typeface="Wingdings" panose="05000000000000000000" pitchFamily="2" charset="2"/>
              </a:rPr>
              <a:t>AI</a:t>
            </a:r>
            <a:r>
              <a:rPr kumimoji="1" lang="ja-JP" altLang="en-US" dirty="0">
                <a:sym typeface="Wingdings" panose="05000000000000000000" pitchFamily="2" charset="2"/>
              </a:rPr>
              <a:t>モデルの診断に使えるという視点を提供</a:t>
            </a:r>
            <a:endParaRPr kumimoji="1" lang="en-US" altLang="ja-JP" dirty="0"/>
          </a:p>
        </p:txBody>
      </p:sp>
    </p:spTree>
    <p:extLst>
      <p:ext uri="{BB962C8B-B14F-4D97-AF65-F5344CB8AC3E}">
        <p14:creationId xmlns:p14="http://schemas.microsoft.com/office/powerpoint/2010/main" val="3970387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57200" y="2364740"/>
            <a:ext cx="10677600" cy="2387600"/>
          </a:xfrm>
        </p:spPr>
        <p:txBody>
          <a:bodyPr/>
          <a:lstStyle/>
          <a:p>
            <a:r>
              <a:rPr lang="en-US" altLang="ja-JP" dirty="0"/>
              <a:t>Step 1: Skelton</a:t>
            </a:r>
            <a:br>
              <a:rPr kumimoji="1" lang="en-US" altLang="ja-JP" dirty="0"/>
            </a:br>
            <a:r>
              <a:rPr kumimoji="1" lang="en-US" altLang="ja-JP" dirty="0"/>
              <a:t>(</a:t>
            </a:r>
            <a:r>
              <a:rPr lang="ja-JP" altLang="en-US" dirty="0"/>
              <a:t>スケルトン</a:t>
            </a:r>
            <a:r>
              <a:rPr lang="en-US" altLang="ja-JP" dirty="0"/>
              <a:t>; </a:t>
            </a:r>
            <a:r>
              <a:rPr lang="ja-JP" altLang="en-US" dirty="0"/>
              <a:t>骨格</a:t>
            </a:r>
            <a:r>
              <a:rPr kumimoji="1" lang="en-US" altLang="ja-JP" dirty="0"/>
              <a:t>)</a:t>
            </a:r>
            <a:endParaRPr kumimoji="1" lang="ja-JP" altLang="en-US" dirty="0"/>
          </a:p>
        </p:txBody>
      </p:sp>
    </p:spTree>
    <p:extLst>
      <p:ext uri="{BB962C8B-B14F-4D97-AF65-F5344CB8AC3E}">
        <p14:creationId xmlns:p14="http://schemas.microsoft.com/office/powerpoint/2010/main" val="392735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647A04-6A31-E2DE-9C99-941E28EF680F}"/>
              </a:ext>
            </a:extLst>
          </p:cNvPr>
          <p:cNvSpPr>
            <a:spLocks noGrp="1"/>
          </p:cNvSpPr>
          <p:nvPr>
            <p:ph type="title"/>
          </p:nvPr>
        </p:nvSpPr>
        <p:spPr/>
        <p:txBody>
          <a:bodyPr/>
          <a:lstStyle/>
          <a:p>
            <a:r>
              <a:rPr kumimoji="1" lang="en-US" altLang="ja-JP" dirty="0"/>
              <a:t>Version updates</a:t>
            </a:r>
            <a:endParaRPr kumimoji="1" lang="ja-JP" altLang="en-US" dirty="0"/>
          </a:p>
        </p:txBody>
      </p:sp>
      <p:sp>
        <p:nvSpPr>
          <p:cNvPr id="3" name="コンテンツ プレースホルダー 2">
            <a:extLst>
              <a:ext uri="{FF2B5EF4-FFF2-40B4-BE49-F238E27FC236}">
                <a16:creationId xmlns:a16="http://schemas.microsoft.com/office/drawing/2014/main" id="{AE0B8662-5A34-EC2B-F37A-41DBAF485944}"/>
              </a:ext>
            </a:extLst>
          </p:cNvPr>
          <p:cNvSpPr>
            <a:spLocks noGrp="1"/>
          </p:cNvSpPr>
          <p:nvPr>
            <p:ph idx="10"/>
          </p:nvPr>
        </p:nvSpPr>
        <p:spPr/>
        <p:txBody>
          <a:bodyPr/>
          <a:lstStyle/>
          <a:p>
            <a:r>
              <a:rPr kumimoji="1" lang="en-US" altLang="ja-JP" dirty="0"/>
              <a:t>2024/05 1st version released</a:t>
            </a:r>
          </a:p>
          <a:p>
            <a:r>
              <a:rPr lang="en-US" altLang="ja-JP" dirty="0"/>
              <a:t>2025/08 some updates</a:t>
            </a:r>
          </a:p>
          <a:p>
            <a:pPr lvl="1"/>
            <a:r>
              <a:rPr lang="en-US" altLang="ja-JP" dirty="0"/>
              <a:t>added p</a:t>
            </a:r>
            <a:r>
              <a:rPr kumimoji="1" lang="en-US" altLang="ja-JP" dirty="0"/>
              <a:t>aragraph writing</a:t>
            </a:r>
          </a:p>
          <a:p>
            <a:pPr lvl="1"/>
            <a:r>
              <a:rPr lang="en-US" altLang="ja-JP" dirty="0"/>
              <a:t>added arcanum</a:t>
            </a:r>
            <a:endParaRPr kumimoji="1" lang="ja-JP" altLang="en-US" dirty="0"/>
          </a:p>
        </p:txBody>
      </p:sp>
    </p:spTree>
    <p:extLst>
      <p:ext uri="{BB962C8B-B14F-4D97-AF65-F5344CB8AC3E}">
        <p14:creationId xmlns:p14="http://schemas.microsoft.com/office/powerpoint/2010/main" val="3727252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やること</a:t>
            </a:r>
          </a:p>
        </p:txBody>
      </p:sp>
      <p:sp>
        <p:nvSpPr>
          <p:cNvPr id="4" name="コンテンツ プレースホルダー 3"/>
          <p:cNvSpPr>
            <a:spLocks noGrp="1"/>
          </p:cNvSpPr>
          <p:nvPr>
            <p:ph idx="10"/>
          </p:nvPr>
        </p:nvSpPr>
        <p:spPr/>
        <p:txBody>
          <a:bodyPr>
            <a:normAutofit/>
          </a:bodyPr>
          <a:lstStyle/>
          <a:p>
            <a:r>
              <a:rPr lang="ja-JP" altLang="en-US" b="1" dirty="0"/>
              <a:t>次の</a:t>
            </a:r>
            <a:r>
              <a:rPr lang="en-US" altLang="ja-JP" b="1" dirty="0"/>
              <a:t>Skelton Template</a:t>
            </a:r>
            <a:r>
              <a:rPr lang="ja-JP" altLang="en-US" b="1" dirty="0"/>
              <a:t>を今回の論文に</a:t>
            </a:r>
            <a:r>
              <a:rPr lang="en-US" altLang="ja-JP" b="1" dirty="0"/>
              <a:t>Update</a:t>
            </a:r>
            <a:endParaRPr kumimoji="1" lang="en-US" altLang="ja-JP" b="1" dirty="0"/>
          </a:p>
          <a:p>
            <a:pPr lvl="1"/>
            <a:r>
              <a:rPr lang="en-US" altLang="ja-JP" dirty="0"/>
              <a:t>(1) </a:t>
            </a:r>
            <a:r>
              <a:rPr lang="ja-JP" altLang="en-US" dirty="0"/>
              <a:t>章だけでなく、節まで落とし込む</a:t>
            </a:r>
            <a:endParaRPr lang="en-US" altLang="ja-JP" dirty="0"/>
          </a:p>
          <a:p>
            <a:pPr lvl="2"/>
            <a:r>
              <a:rPr lang="ja-JP" altLang="en-US" dirty="0"/>
              <a:t>例</a:t>
            </a:r>
            <a:r>
              <a:rPr lang="en-US" altLang="ja-JP" dirty="0"/>
              <a:t>) 2. Method</a:t>
            </a:r>
          </a:p>
          <a:p>
            <a:pPr lvl="3"/>
            <a:r>
              <a:rPr kumimoji="1" lang="en-US" altLang="ja-JP" dirty="0"/>
              <a:t>2.1 Ensemble Data Assimilation</a:t>
            </a:r>
          </a:p>
          <a:p>
            <a:pPr lvl="3"/>
            <a:r>
              <a:rPr lang="en-US" altLang="ja-JP" dirty="0"/>
              <a:t>2.2 Cloud Microphysics Scheme</a:t>
            </a:r>
          </a:p>
          <a:p>
            <a:pPr lvl="3"/>
            <a:r>
              <a:rPr kumimoji="1" lang="en-US" altLang="ja-JP" dirty="0"/>
              <a:t>2.3 Model Paramete</a:t>
            </a:r>
            <a:r>
              <a:rPr lang="en-US" altLang="ja-JP" dirty="0"/>
              <a:t>r Estimation</a:t>
            </a:r>
          </a:p>
          <a:p>
            <a:pPr lvl="3"/>
            <a:r>
              <a:rPr kumimoji="1" lang="en-US" altLang="ja-JP" dirty="0"/>
              <a:t>2.4 DPR Observation</a:t>
            </a:r>
          </a:p>
          <a:p>
            <a:pPr lvl="1"/>
            <a:r>
              <a:rPr lang="en-US" altLang="ja-JP" dirty="0"/>
              <a:t>(2) </a:t>
            </a:r>
            <a:r>
              <a:rPr lang="ja-JP" altLang="en-US" dirty="0"/>
              <a:t>論文に用いる図を決めてどこに配置するか決める</a:t>
            </a:r>
            <a:endParaRPr kumimoji="1" lang="en-US" altLang="ja-JP" dirty="0"/>
          </a:p>
          <a:p>
            <a:r>
              <a:rPr kumimoji="1" lang="ja-JP" altLang="en-US" b="1" dirty="0"/>
              <a:t>良くある変形パターン</a:t>
            </a:r>
            <a:endParaRPr kumimoji="1" lang="en-US" altLang="ja-JP" b="1" dirty="0"/>
          </a:p>
          <a:p>
            <a:pPr lvl="1"/>
            <a:r>
              <a:rPr lang="en-US" altLang="ja-JP" dirty="0"/>
              <a:t>Experiments</a:t>
            </a:r>
            <a:r>
              <a:rPr lang="ja-JP" altLang="en-US" dirty="0"/>
              <a:t>は別の章にする</a:t>
            </a:r>
            <a:endParaRPr lang="en-US" altLang="ja-JP" dirty="0"/>
          </a:p>
          <a:p>
            <a:pPr lvl="2"/>
            <a:r>
              <a:rPr kumimoji="1" lang="ja-JP" altLang="en-US" dirty="0"/>
              <a:t>書く</a:t>
            </a:r>
            <a:r>
              <a:rPr lang="ja-JP" altLang="en-US" dirty="0"/>
              <a:t>内容</a:t>
            </a:r>
            <a:r>
              <a:rPr kumimoji="1" lang="ja-JP" altLang="en-US" dirty="0"/>
              <a:t>が多いから</a:t>
            </a:r>
            <a:endParaRPr kumimoji="1" lang="en-US" altLang="ja-JP" dirty="0"/>
          </a:p>
          <a:p>
            <a:pPr lvl="1"/>
            <a:r>
              <a:rPr lang="en-US" altLang="ja-JP" dirty="0"/>
              <a:t>Results and Discussion</a:t>
            </a:r>
            <a:r>
              <a:rPr lang="ja-JP" altLang="en-US" dirty="0"/>
              <a:t>を１つの章にする</a:t>
            </a:r>
            <a:endParaRPr lang="en-US" altLang="ja-JP" dirty="0"/>
          </a:p>
          <a:p>
            <a:pPr lvl="2"/>
            <a:r>
              <a:rPr lang="ja-JP" altLang="en-US" dirty="0"/>
              <a:t>分けられるなら、分けた方が良い。というのも、科学論文で一番大事なのは、</a:t>
            </a:r>
            <a:r>
              <a:rPr lang="en-US" altLang="ja-JP" dirty="0"/>
              <a:t>Introduction</a:t>
            </a:r>
            <a:r>
              <a:rPr lang="ja-JP" altLang="en-US" dirty="0"/>
              <a:t>と</a:t>
            </a:r>
            <a:r>
              <a:rPr lang="en-US" altLang="ja-JP" dirty="0"/>
              <a:t>Discussion</a:t>
            </a:r>
            <a:r>
              <a:rPr lang="ja-JP" altLang="en-US" dirty="0"/>
              <a:t>だから。</a:t>
            </a:r>
            <a:endParaRPr lang="en-US" altLang="ja-JP" dirty="0"/>
          </a:p>
        </p:txBody>
      </p:sp>
    </p:spTree>
    <p:extLst>
      <p:ext uri="{BB962C8B-B14F-4D97-AF65-F5344CB8AC3E}">
        <p14:creationId xmlns:p14="http://schemas.microsoft.com/office/powerpoint/2010/main" val="3336536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吹き出し: 角を丸めた四角形 3">
            <a:extLst>
              <a:ext uri="{FF2B5EF4-FFF2-40B4-BE49-F238E27FC236}">
                <a16:creationId xmlns:a16="http://schemas.microsoft.com/office/drawing/2014/main" id="{7078AE6C-758F-488A-B296-9D43A8FE51D2}"/>
              </a:ext>
            </a:extLst>
          </p:cNvPr>
          <p:cNvSpPr/>
          <p:nvPr/>
        </p:nvSpPr>
        <p:spPr>
          <a:xfrm>
            <a:off x="3319670" y="2653748"/>
            <a:ext cx="8348869" cy="695739"/>
          </a:xfrm>
          <a:prstGeom prst="wedgeRoundRectCallout">
            <a:avLst>
              <a:gd name="adj1" fmla="val -65119"/>
              <a:gd name="adj2" fmla="val -120357"/>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注意</a:t>
            </a:r>
            <a:r>
              <a:rPr kumimoji="1" lang="en-US" altLang="ja-JP" dirty="0">
                <a:solidFill>
                  <a:schemeClr val="tx1"/>
                </a:solidFill>
              </a:rPr>
              <a:t>: </a:t>
            </a:r>
            <a:r>
              <a:rPr kumimoji="1" lang="ja-JP" altLang="en-US" dirty="0">
                <a:solidFill>
                  <a:schemeClr val="tx1"/>
                </a:solidFill>
              </a:rPr>
              <a:t>これは査読付き投稿論文の話です。</a:t>
            </a:r>
            <a:endParaRPr kumimoji="1" lang="en-US" altLang="ja-JP" dirty="0">
              <a:solidFill>
                <a:schemeClr val="tx1"/>
              </a:solidFill>
            </a:endParaRPr>
          </a:p>
          <a:p>
            <a:pPr algn="ctr"/>
            <a:r>
              <a:rPr kumimoji="1" lang="ja-JP" altLang="en-US" dirty="0">
                <a:solidFill>
                  <a:schemeClr val="tx1"/>
                </a:solidFill>
              </a:rPr>
              <a:t>卒論・修論・博論では気にしなくていいです。</a:t>
            </a:r>
            <a:endParaRPr kumimoji="1" lang="en-US" altLang="ja-JP" dirty="0">
              <a:solidFill>
                <a:schemeClr val="tx1"/>
              </a:solidFill>
            </a:endParaRPr>
          </a:p>
        </p:txBody>
      </p:sp>
      <p:sp>
        <p:nvSpPr>
          <p:cNvPr id="3" name="タイトル 2">
            <a:extLst>
              <a:ext uri="{FF2B5EF4-FFF2-40B4-BE49-F238E27FC236}">
                <a16:creationId xmlns:a16="http://schemas.microsoft.com/office/drawing/2014/main" id="{6AB92AEF-72D6-8120-177E-BF53DB5F4764}"/>
              </a:ext>
            </a:extLst>
          </p:cNvPr>
          <p:cNvSpPr>
            <a:spLocks noGrp="1"/>
          </p:cNvSpPr>
          <p:nvPr>
            <p:ph type="title"/>
          </p:nvPr>
        </p:nvSpPr>
        <p:spPr/>
        <p:txBody>
          <a:bodyPr/>
          <a:lstStyle/>
          <a:p>
            <a:r>
              <a:rPr kumimoji="1" lang="ja-JP" altLang="en-US" dirty="0"/>
              <a:t>よくある過ち</a:t>
            </a:r>
          </a:p>
        </p:txBody>
      </p:sp>
      <p:sp>
        <p:nvSpPr>
          <p:cNvPr id="2" name="コンテンツ プレースホルダー 1">
            <a:extLst>
              <a:ext uri="{FF2B5EF4-FFF2-40B4-BE49-F238E27FC236}">
                <a16:creationId xmlns:a16="http://schemas.microsoft.com/office/drawing/2014/main" id="{0EF73881-C79F-9DE2-8FFE-4CDC23741EE9}"/>
              </a:ext>
            </a:extLst>
          </p:cNvPr>
          <p:cNvSpPr>
            <a:spLocks noGrp="1"/>
          </p:cNvSpPr>
          <p:nvPr>
            <p:ph idx="10"/>
          </p:nvPr>
        </p:nvSpPr>
        <p:spPr/>
        <p:txBody>
          <a:bodyPr/>
          <a:lstStyle/>
          <a:p>
            <a:r>
              <a:rPr lang="ja-JP" altLang="en-US" b="1" dirty="0"/>
              <a:t>不必要な図が多い</a:t>
            </a:r>
            <a:endParaRPr lang="en-US" altLang="ja-JP" b="1" dirty="0"/>
          </a:p>
          <a:p>
            <a:pPr lvl="1"/>
            <a:r>
              <a:rPr kumimoji="1" lang="ja-JP" altLang="en-US" dirty="0"/>
              <a:t>図のために論文があるのではない。論文のロジックのために必要な図を残す。</a:t>
            </a:r>
            <a:endParaRPr kumimoji="1" lang="en-US" altLang="ja-JP" dirty="0"/>
          </a:p>
          <a:p>
            <a:pPr lvl="1"/>
            <a:r>
              <a:rPr lang="ja-JP" altLang="en-US" dirty="0"/>
              <a:t>図が</a:t>
            </a:r>
            <a:r>
              <a:rPr lang="en-US" altLang="ja-JP" dirty="0"/>
              <a:t>12</a:t>
            </a:r>
            <a:r>
              <a:rPr lang="ja-JP" altLang="en-US" dirty="0"/>
              <a:t>枚を超えたあたりから、査読者としては論文を読むのがつらくなってくる。</a:t>
            </a:r>
            <a:endParaRPr lang="en-US" altLang="ja-JP" dirty="0"/>
          </a:p>
          <a:p>
            <a:pPr lvl="2"/>
            <a:r>
              <a:rPr lang="ja-JP" altLang="en-US" dirty="0"/>
              <a:t>「伝えたいメッセージ」が分からなくなってくる。</a:t>
            </a:r>
            <a:endParaRPr lang="en-US" altLang="ja-JP" dirty="0"/>
          </a:p>
          <a:p>
            <a:endParaRPr kumimoji="1" lang="en-US" altLang="ja-JP" b="1" dirty="0"/>
          </a:p>
          <a:p>
            <a:r>
              <a:rPr kumimoji="1" lang="ja-JP" altLang="en-US" b="1" dirty="0"/>
              <a:t>図が雑</a:t>
            </a:r>
            <a:endParaRPr kumimoji="1" lang="en-US" altLang="ja-JP" b="1" dirty="0"/>
          </a:p>
          <a:p>
            <a:pPr lvl="1"/>
            <a:r>
              <a:rPr lang="ja-JP" altLang="en-US" dirty="0"/>
              <a:t>やりなおし。普段から論文や他人の発表を聞いて、良い図・良くない図を見る目を養わないといけない。</a:t>
            </a:r>
            <a:endParaRPr lang="en-US" altLang="ja-JP" dirty="0"/>
          </a:p>
          <a:p>
            <a:pPr lvl="1"/>
            <a:r>
              <a:rPr kumimoji="1" lang="ja-JP" altLang="en-US" dirty="0"/>
              <a:t>図の文字が小さくて読めないのも、ご法度。何度でも修正してもらいます。</a:t>
            </a:r>
            <a:endParaRPr kumimoji="1" lang="en-US" altLang="ja-JP" dirty="0"/>
          </a:p>
          <a:p>
            <a:endParaRPr kumimoji="1" lang="ja-JP" altLang="en-US" dirty="0"/>
          </a:p>
        </p:txBody>
      </p:sp>
    </p:spTree>
    <p:extLst>
      <p:ext uri="{BB962C8B-B14F-4D97-AF65-F5344CB8AC3E}">
        <p14:creationId xmlns:p14="http://schemas.microsoft.com/office/powerpoint/2010/main" val="264524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Skelton</a:t>
            </a:r>
            <a:r>
              <a:rPr lang="ja-JP" altLang="en-US" dirty="0"/>
              <a:t> </a:t>
            </a:r>
            <a:r>
              <a:rPr lang="en-US" altLang="ja-JP" dirty="0"/>
              <a:t>Template</a:t>
            </a:r>
            <a:endParaRPr kumimoji="1" lang="ja-JP" altLang="en-US" dirty="0"/>
          </a:p>
        </p:txBody>
      </p:sp>
      <p:sp>
        <p:nvSpPr>
          <p:cNvPr id="4" name="コンテンツ プレースホルダー 3"/>
          <p:cNvSpPr>
            <a:spLocks noGrp="1"/>
          </p:cNvSpPr>
          <p:nvPr>
            <p:ph idx="4294967295"/>
          </p:nvPr>
        </p:nvSpPr>
        <p:spPr>
          <a:xfrm>
            <a:off x="1722407" y="964735"/>
            <a:ext cx="8773066" cy="5843259"/>
          </a:xfrm>
        </p:spPr>
        <p:txBody>
          <a:bodyPr>
            <a:normAutofit fontScale="85000" lnSpcReduction="20000"/>
          </a:bodyPr>
          <a:lstStyle/>
          <a:p>
            <a:r>
              <a:rPr kumimoji="1" lang="en-US" altLang="ja-JP" b="1" dirty="0"/>
              <a:t>1. Introduction</a:t>
            </a:r>
          </a:p>
          <a:p>
            <a:pPr lvl="1"/>
            <a:r>
              <a:rPr kumimoji="1" lang="ja-JP" altLang="en-US" dirty="0"/>
              <a:t>社会的文脈 </a:t>
            </a:r>
            <a:r>
              <a:rPr kumimoji="1" lang="en-US" altLang="ja-JP" dirty="0"/>
              <a:t>(intro 1)</a:t>
            </a:r>
          </a:p>
          <a:p>
            <a:pPr lvl="1"/>
            <a:r>
              <a:rPr lang="ja-JP" altLang="en-US" dirty="0"/>
              <a:t>先行研究とその限界 </a:t>
            </a:r>
            <a:r>
              <a:rPr lang="en-US" altLang="ja-JP" dirty="0"/>
              <a:t>(intro 2)</a:t>
            </a:r>
          </a:p>
          <a:p>
            <a:pPr lvl="1"/>
            <a:r>
              <a:rPr kumimoji="1" lang="ja-JP" altLang="en-US" dirty="0"/>
              <a:t>研究の内容と位置づけ </a:t>
            </a:r>
            <a:r>
              <a:rPr kumimoji="1" lang="en-US" altLang="ja-JP" dirty="0"/>
              <a:t>(intro 3)</a:t>
            </a:r>
          </a:p>
          <a:p>
            <a:r>
              <a:rPr lang="en-US" altLang="ja-JP" b="1" dirty="0"/>
              <a:t>2. Method and Experiments</a:t>
            </a:r>
          </a:p>
          <a:p>
            <a:pPr lvl="1"/>
            <a:r>
              <a:rPr kumimoji="1" lang="ja-JP" altLang="en-US" dirty="0"/>
              <a:t>方法 </a:t>
            </a:r>
            <a:r>
              <a:rPr kumimoji="1" lang="en-US" altLang="ja-JP" dirty="0"/>
              <a:t>(</a:t>
            </a:r>
            <a:r>
              <a:rPr lang="ja-JP" altLang="en-US" dirty="0"/>
              <a:t>概略</a:t>
            </a:r>
            <a:r>
              <a:rPr kumimoji="1" lang="en-US" altLang="ja-JP" dirty="0"/>
              <a:t>)</a:t>
            </a:r>
          </a:p>
          <a:p>
            <a:pPr lvl="1"/>
            <a:r>
              <a:rPr lang="ja-JP" altLang="en-US" dirty="0"/>
              <a:t>方法 </a:t>
            </a:r>
            <a:r>
              <a:rPr lang="en-US" altLang="ja-JP" dirty="0"/>
              <a:t>(</a:t>
            </a:r>
            <a:r>
              <a:rPr lang="ja-JP" altLang="en-US" dirty="0"/>
              <a:t>詳細</a:t>
            </a:r>
            <a:r>
              <a:rPr lang="en-US" altLang="ja-JP" dirty="0"/>
              <a:t>)</a:t>
            </a:r>
          </a:p>
          <a:p>
            <a:pPr lvl="1"/>
            <a:r>
              <a:rPr kumimoji="1" lang="ja-JP" altLang="en-US" dirty="0"/>
              <a:t>データ</a:t>
            </a:r>
            <a:endParaRPr kumimoji="1" lang="en-US" altLang="ja-JP" dirty="0"/>
          </a:p>
          <a:p>
            <a:pPr lvl="1"/>
            <a:r>
              <a:rPr lang="ja-JP" altLang="en-US" dirty="0"/>
              <a:t>実験</a:t>
            </a:r>
            <a:endParaRPr lang="en-US" altLang="ja-JP" dirty="0"/>
          </a:p>
          <a:p>
            <a:pPr lvl="1"/>
            <a:r>
              <a:rPr kumimoji="1" lang="ja-JP" altLang="en-US" dirty="0"/>
              <a:t>実験の狙い</a:t>
            </a:r>
            <a:endParaRPr kumimoji="1" lang="en-US" altLang="ja-JP" dirty="0"/>
          </a:p>
          <a:p>
            <a:r>
              <a:rPr lang="en-US" altLang="ja-JP" b="1" dirty="0"/>
              <a:t>3. Results</a:t>
            </a:r>
          </a:p>
          <a:p>
            <a:pPr lvl="1"/>
            <a:r>
              <a:rPr lang="ja-JP" altLang="en-US" dirty="0"/>
              <a:t>結果</a:t>
            </a:r>
            <a:endParaRPr lang="en-US" altLang="ja-JP" dirty="0"/>
          </a:p>
          <a:p>
            <a:pPr lvl="1"/>
            <a:r>
              <a:rPr lang="ja-JP" altLang="en-US" dirty="0"/>
              <a:t>結果の解釈</a:t>
            </a:r>
            <a:r>
              <a:rPr lang="en-US" altLang="ja-JP" dirty="0"/>
              <a:t>/</a:t>
            </a:r>
            <a:r>
              <a:rPr lang="ja-JP" altLang="en-US" dirty="0"/>
              <a:t>結果から言える事</a:t>
            </a:r>
            <a:endParaRPr lang="en-US" altLang="ja-JP" dirty="0"/>
          </a:p>
          <a:p>
            <a:r>
              <a:rPr kumimoji="1" lang="en-US" altLang="ja-JP" b="1" dirty="0"/>
              <a:t>4. Discussion</a:t>
            </a:r>
          </a:p>
          <a:p>
            <a:pPr lvl="1"/>
            <a:r>
              <a:rPr lang="ja-JP" altLang="en-US" dirty="0"/>
              <a:t>先行研究との差異</a:t>
            </a:r>
            <a:endParaRPr lang="en-US" altLang="ja-JP" dirty="0"/>
          </a:p>
          <a:p>
            <a:pPr lvl="1"/>
            <a:r>
              <a:rPr kumimoji="1" lang="ja-JP" altLang="en-US" dirty="0"/>
              <a:t>実験</a:t>
            </a:r>
            <a:r>
              <a:rPr kumimoji="1" lang="en-US" altLang="ja-JP" dirty="0"/>
              <a:t>/</a:t>
            </a:r>
            <a:r>
              <a:rPr kumimoji="1" lang="ja-JP" altLang="en-US" dirty="0"/>
              <a:t>方法の限界</a:t>
            </a:r>
            <a:endParaRPr kumimoji="1" lang="en-US" altLang="ja-JP" dirty="0"/>
          </a:p>
          <a:p>
            <a:r>
              <a:rPr lang="en-US" altLang="ja-JP" b="1" dirty="0"/>
              <a:t>5. Summary</a:t>
            </a:r>
          </a:p>
          <a:p>
            <a:pPr lvl="1"/>
            <a:r>
              <a:rPr kumimoji="1" lang="ja-JP" altLang="en-US" dirty="0"/>
              <a:t>研究で明らかにできたこと</a:t>
            </a:r>
            <a:endParaRPr kumimoji="1" lang="en-US" altLang="ja-JP" dirty="0"/>
          </a:p>
          <a:p>
            <a:pPr lvl="1"/>
            <a:r>
              <a:rPr lang="ja-JP" altLang="en-US" dirty="0"/>
              <a:t>研究で明らかにできなかったこと</a:t>
            </a:r>
            <a:r>
              <a:rPr lang="en-US" altLang="ja-JP" dirty="0"/>
              <a:t>/</a:t>
            </a:r>
            <a:r>
              <a:rPr lang="ja-JP" altLang="en-US" dirty="0"/>
              <a:t>今後の課題</a:t>
            </a:r>
            <a:endParaRPr kumimoji="1" lang="ja-JP" altLang="en-US" dirty="0"/>
          </a:p>
        </p:txBody>
      </p:sp>
    </p:spTree>
    <p:extLst>
      <p:ext uri="{BB962C8B-B14F-4D97-AF65-F5344CB8AC3E}">
        <p14:creationId xmlns:p14="http://schemas.microsoft.com/office/powerpoint/2010/main" val="723887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9693848-5BFB-A8F2-7E7C-4249ED1AEC40}"/>
              </a:ext>
            </a:extLst>
          </p:cNvPr>
          <p:cNvSpPr>
            <a:spLocks noGrp="1"/>
          </p:cNvSpPr>
          <p:nvPr>
            <p:ph type="title"/>
          </p:nvPr>
        </p:nvSpPr>
        <p:spPr/>
        <p:txBody>
          <a:bodyPr/>
          <a:lstStyle/>
          <a:p>
            <a:r>
              <a:rPr kumimoji="1" lang="ja-JP" altLang="en-US" dirty="0"/>
              <a:t>補足</a:t>
            </a:r>
          </a:p>
        </p:txBody>
      </p:sp>
      <p:sp>
        <p:nvSpPr>
          <p:cNvPr id="2" name="コンテンツ プレースホルダー 1">
            <a:extLst>
              <a:ext uri="{FF2B5EF4-FFF2-40B4-BE49-F238E27FC236}">
                <a16:creationId xmlns:a16="http://schemas.microsoft.com/office/drawing/2014/main" id="{E2BF8DB7-D0B9-7A6B-2448-ECD68BD3A9DA}"/>
              </a:ext>
            </a:extLst>
          </p:cNvPr>
          <p:cNvSpPr>
            <a:spLocks noGrp="1"/>
          </p:cNvSpPr>
          <p:nvPr>
            <p:ph idx="10"/>
          </p:nvPr>
        </p:nvSpPr>
        <p:spPr/>
        <p:txBody>
          <a:bodyPr/>
          <a:lstStyle/>
          <a:p>
            <a:r>
              <a:rPr kumimoji="1" lang="ja-JP" altLang="en-US" dirty="0"/>
              <a:t>自分の書こうとしている論文が</a:t>
            </a:r>
            <a:r>
              <a:rPr kumimoji="1" lang="en-US" altLang="ja-JP" dirty="0"/>
              <a:t>Template</a:t>
            </a:r>
            <a:r>
              <a:rPr kumimoji="1" lang="ja-JP" altLang="en-US" dirty="0"/>
              <a:t>に合わなければ、このタイミングで小槻に相談して下さい。</a:t>
            </a:r>
          </a:p>
        </p:txBody>
      </p:sp>
    </p:spTree>
    <p:extLst>
      <p:ext uri="{BB962C8B-B14F-4D97-AF65-F5344CB8AC3E}">
        <p14:creationId xmlns:p14="http://schemas.microsoft.com/office/powerpoint/2010/main" val="3979913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57200" y="2364740"/>
            <a:ext cx="10677600" cy="2387600"/>
          </a:xfrm>
        </p:spPr>
        <p:txBody>
          <a:bodyPr/>
          <a:lstStyle/>
          <a:p>
            <a:r>
              <a:rPr lang="en-US" altLang="ja-JP" dirty="0"/>
              <a:t>Step 2: Paragraph Writing</a:t>
            </a:r>
            <a:br>
              <a:rPr kumimoji="1" lang="en-US" altLang="ja-JP" dirty="0"/>
            </a:br>
            <a:r>
              <a:rPr kumimoji="1" lang="en-US" altLang="ja-JP" dirty="0"/>
              <a:t>(</a:t>
            </a:r>
            <a:r>
              <a:rPr lang="ja-JP" altLang="en-US" dirty="0"/>
              <a:t>パラグラフ</a:t>
            </a:r>
            <a:r>
              <a:rPr kumimoji="1" lang="en-US" altLang="ja-JP" dirty="0"/>
              <a:t>)</a:t>
            </a:r>
            <a:endParaRPr kumimoji="1" lang="ja-JP" altLang="en-US" dirty="0"/>
          </a:p>
        </p:txBody>
      </p:sp>
    </p:spTree>
    <p:extLst>
      <p:ext uri="{BB962C8B-B14F-4D97-AF65-F5344CB8AC3E}">
        <p14:creationId xmlns:p14="http://schemas.microsoft.com/office/powerpoint/2010/main" val="175115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The Point of Paragraph Writing</a:t>
            </a:r>
            <a:endParaRPr kumimoji="1" lang="ja-JP" altLang="en-US" dirty="0"/>
          </a:p>
        </p:txBody>
      </p:sp>
      <p:pic>
        <p:nvPicPr>
          <p:cNvPr id="6" name="図 5"/>
          <p:cNvPicPr>
            <a:picLocks noChangeAspect="1"/>
          </p:cNvPicPr>
          <p:nvPr/>
        </p:nvPicPr>
        <p:blipFill>
          <a:blip r:embed="rId2"/>
          <a:stretch>
            <a:fillRect/>
          </a:stretch>
        </p:blipFill>
        <p:spPr>
          <a:xfrm>
            <a:off x="9099856" y="3951"/>
            <a:ext cx="3079531" cy="857869"/>
          </a:xfrm>
          <a:prstGeom prst="rect">
            <a:avLst/>
          </a:prstGeom>
        </p:spPr>
      </p:pic>
      <p:pic>
        <p:nvPicPr>
          <p:cNvPr id="8" name="図 7"/>
          <p:cNvPicPr>
            <a:picLocks noChangeAspect="1"/>
          </p:cNvPicPr>
          <p:nvPr/>
        </p:nvPicPr>
        <p:blipFill>
          <a:blip r:embed="rId3"/>
          <a:stretch>
            <a:fillRect/>
          </a:stretch>
        </p:blipFill>
        <p:spPr>
          <a:xfrm>
            <a:off x="4792980" y="863662"/>
            <a:ext cx="7315200" cy="5929746"/>
          </a:xfrm>
          <a:prstGeom prst="rect">
            <a:avLst/>
          </a:prstGeom>
        </p:spPr>
      </p:pic>
      <p:sp>
        <p:nvSpPr>
          <p:cNvPr id="9" name="正方形/長方形 8">
            <a:extLst>
              <a:ext uri="{FF2B5EF4-FFF2-40B4-BE49-F238E27FC236}">
                <a16:creationId xmlns:a16="http://schemas.microsoft.com/office/drawing/2014/main" id="{E5CE2FF1-C335-2087-583F-465437BB8833}"/>
              </a:ext>
            </a:extLst>
          </p:cNvPr>
          <p:cNvSpPr/>
          <p:nvPr/>
        </p:nvSpPr>
        <p:spPr>
          <a:xfrm>
            <a:off x="4843429" y="1127983"/>
            <a:ext cx="3562746" cy="31403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E5CE2FF1-C335-2087-583F-465437BB8833}"/>
              </a:ext>
            </a:extLst>
          </p:cNvPr>
          <p:cNvSpPr/>
          <p:nvPr/>
        </p:nvSpPr>
        <p:spPr>
          <a:xfrm>
            <a:off x="4843429" y="2341586"/>
            <a:ext cx="3562746" cy="31403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a:extLst>
              <a:ext uri="{FF2B5EF4-FFF2-40B4-BE49-F238E27FC236}">
                <a16:creationId xmlns:a16="http://schemas.microsoft.com/office/drawing/2014/main" id="{E5CE2FF1-C335-2087-583F-465437BB8833}"/>
              </a:ext>
            </a:extLst>
          </p:cNvPr>
          <p:cNvSpPr/>
          <p:nvPr/>
        </p:nvSpPr>
        <p:spPr>
          <a:xfrm>
            <a:off x="4843429" y="2655623"/>
            <a:ext cx="2024030" cy="14433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E5CE2FF1-C335-2087-583F-465437BB8833}"/>
              </a:ext>
            </a:extLst>
          </p:cNvPr>
          <p:cNvSpPr/>
          <p:nvPr/>
        </p:nvSpPr>
        <p:spPr>
          <a:xfrm>
            <a:off x="4843429" y="4595574"/>
            <a:ext cx="3562746" cy="31403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E5CE2FF1-C335-2087-583F-465437BB8833}"/>
              </a:ext>
            </a:extLst>
          </p:cNvPr>
          <p:cNvSpPr/>
          <p:nvPr/>
        </p:nvSpPr>
        <p:spPr>
          <a:xfrm>
            <a:off x="4843429" y="4914149"/>
            <a:ext cx="1563677" cy="14342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E5CE2FF1-C335-2087-583F-465437BB8833}"/>
              </a:ext>
            </a:extLst>
          </p:cNvPr>
          <p:cNvSpPr/>
          <p:nvPr/>
        </p:nvSpPr>
        <p:spPr>
          <a:xfrm>
            <a:off x="8506283" y="974346"/>
            <a:ext cx="3562746" cy="31403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a:extLst>
              <a:ext uri="{FF2B5EF4-FFF2-40B4-BE49-F238E27FC236}">
                <a16:creationId xmlns:a16="http://schemas.microsoft.com/office/drawing/2014/main" id="{E5CE2FF1-C335-2087-583F-465437BB8833}"/>
              </a:ext>
            </a:extLst>
          </p:cNvPr>
          <p:cNvSpPr/>
          <p:nvPr/>
        </p:nvSpPr>
        <p:spPr>
          <a:xfrm>
            <a:off x="8506283" y="1284887"/>
            <a:ext cx="2643091" cy="15713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a:extLst>
              <a:ext uri="{FF2B5EF4-FFF2-40B4-BE49-F238E27FC236}">
                <a16:creationId xmlns:a16="http://schemas.microsoft.com/office/drawing/2014/main" id="{E5CE2FF1-C335-2087-583F-465437BB8833}"/>
              </a:ext>
            </a:extLst>
          </p:cNvPr>
          <p:cNvSpPr/>
          <p:nvPr/>
        </p:nvSpPr>
        <p:spPr>
          <a:xfrm>
            <a:off x="8506283" y="4451167"/>
            <a:ext cx="3562746" cy="47105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コンテンツ プレースホルダー 1">
            <a:extLst>
              <a:ext uri="{FF2B5EF4-FFF2-40B4-BE49-F238E27FC236}">
                <a16:creationId xmlns:a16="http://schemas.microsoft.com/office/drawing/2014/main" id="{1F59120E-B727-4DC4-ACF3-078F23DA4F67}"/>
              </a:ext>
            </a:extLst>
          </p:cNvPr>
          <p:cNvSpPr txBox="1">
            <a:spLocks/>
          </p:cNvSpPr>
          <p:nvPr/>
        </p:nvSpPr>
        <p:spPr>
          <a:xfrm>
            <a:off x="119817" y="1566574"/>
            <a:ext cx="11838001" cy="3538332"/>
          </a:xfrm>
          <a:prstGeom prst="rect">
            <a:avLst/>
          </a:prstGeom>
        </p:spPr>
        <p:txBody>
          <a:bodyPr vert="horz" lIns="0" tIns="0" rIns="0" bIns="0" rtlCol="0">
            <a:normAutofit lnSpcReduction="10000"/>
          </a:bodyPr>
          <a:lstStyle>
            <a:lvl1pPr marL="457200" indent="-288000" algn="l" defTabSz="914400" rtl="0" eaLnBrk="1" latinLnBrk="0" hangingPunct="1">
              <a:lnSpc>
                <a:spcPct val="100000"/>
              </a:lnSpc>
              <a:spcBef>
                <a:spcPts val="1500"/>
              </a:spcBef>
              <a:buClr>
                <a:schemeClr val="accent1"/>
              </a:buClr>
              <a:buFont typeface="Arial" panose="020B0604020202020204" pitchFamily="34" charset="0"/>
              <a:buChar char="•"/>
              <a:defRPr kumimoji="1" sz="2400" kern="1200" baseline="0">
                <a:solidFill>
                  <a:schemeClr val="tx1"/>
                </a:solidFill>
                <a:latin typeface="Segoe UI" panose="020B0502040204020203" pitchFamily="34" charset="0"/>
                <a:ea typeface="メイリオ" panose="020B0604030504040204" pitchFamily="50" charset="-128"/>
                <a:cs typeface="+mn-cs"/>
              </a:defRPr>
            </a:lvl1pPr>
            <a:lvl2pPr marL="800100" indent="-288000" algn="l" defTabSz="914400" rtl="0" eaLnBrk="1" latinLnBrk="0" hangingPunct="1">
              <a:lnSpc>
                <a:spcPct val="100000"/>
              </a:lnSpc>
              <a:spcBef>
                <a:spcPts val="500"/>
              </a:spcBef>
              <a:buClr>
                <a:schemeClr val="accent1"/>
              </a:buClr>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2pPr>
            <a:lvl3pPr marL="1257300" indent="-288000" algn="l" defTabSz="914400" rtl="0" eaLnBrk="1" latinLnBrk="0" hangingPunct="1">
              <a:lnSpc>
                <a:spcPct val="100000"/>
              </a:lnSpc>
              <a:spcBef>
                <a:spcPts val="500"/>
              </a:spcBef>
              <a:buClr>
                <a:schemeClr val="accent1"/>
              </a:buClr>
              <a:buFont typeface="Arial" panose="020B0604020202020204" pitchFamily="34" charset="0"/>
              <a:buChar char="•"/>
              <a:defRPr kumimoji="1" sz="1800" kern="1200" baseline="0">
                <a:solidFill>
                  <a:schemeClr val="tx1"/>
                </a:solidFill>
                <a:latin typeface="Segoe UI" panose="020B0502040204020203" pitchFamily="34" charset="0"/>
                <a:ea typeface="メイリオ" panose="020B0604030504040204" pitchFamily="50" charset="-128"/>
                <a:cs typeface="+mn-cs"/>
              </a:defRPr>
            </a:lvl3pPr>
            <a:lvl4pPr marL="1657350" indent="-288000" algn="l" defTabSz="914400" rtl="0" eaLnBrk="1" latinLnBrk="0" hangingPunct="1">
              <a:lnSpc>
                <a:spcPct val="100000"/>
              </a:lnSpc>
              <a:spcBef>
                <a:spcPts val="500"/>
              </a:spcBef>
              <a:buClr>
                <a:schemeClr val="accent1"/>
              </a:buClr>
              <a:buFont typeface="Arial" panose="020B0604020202020204" pitchFamily="34" charset="0"/>
              <a:buChar char="•"/>
              <a:defRPr kumimoji="1" sz="1800" kern="1200" baseline="0">
                <a:solidFill>
                  <a:schemeClr val="tx1"/>
                </a:solidFill>
                <a:latin typeface="Segoe UI" panose="020B0502040204020203" pitchFamily="34" charset="0"/>
                <a:ea typeface="メイリオ" panose="020B0604030504040204" pitchFamily="50" charset="-128"/>
                <a:cs typeface="+mn-cs"/>
              </a:defRPr>
            </a:lvl4pPr>
            <a:lvl5pPr marL="2114550" indent="-288000" algn="l" defTabSz="914400" rtl="0" eaLnBrk="1" latinLnBrk="0" hangingPunct="1">
              <a:lnSpc>
                <a:spcPct val="100000"/>
              </a:lnSpc>
              <a:spcBef>
                <a:spcPts val="500"/>
              </a:spcBef>
              <a:buClr>
                <a:schemeClr val="accent1"/>
              </a:buClr>
              <a:buFont typeface="Arial" panose="020B0604020202020204" pitchFamily="34" charset="0"/>
              <a:buChar char="•"/>
              <a:defRPr kumimoji="1" sz="1800" kern="1200" baseline="0">
                <a:solidFill>
                  <a:schemeClr val="tx1"/>
                </a:solidFill>
                <a:latin typeface="Segoe UI" panose="020B0502040204020203" pitchFamily="34" charset="0"/>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Topic Sentence A</a:t>
            </a:r>
          </a:p>
          <a:p>
            <a:pPr lvl="1"/>
            <a:r>
              <a:rPr lang="en-US" altLang="ja-JP" dirty="0"/>
              <a:t>Support sentence (A-1)</a:t>
            </a:r>
          </a:p>
          <a:p>
            <a:pPr lvl="1"/>
            <a:r>
              <a:rPr lang="en-US" altLang="ja-JP" dirty="0"/>
              <a:t>Support sentence (A-2)</a:t>
            </a:r>
          </a:p>
          <a:p>
            <a:pPr lvl="1"/>
            <a:r>
              <a:rPr lang="en-US" altLang="ja-JP" dirty="0"/>
              <a:t>…</a:t>
            </a:r>
          </a:p>
          <a:p>
            <a:r>
              <a:rPr lang="en-US" altLang="ja-JP" dirty="0"/>
              <a:t>Topic Sentence B</a:t>
            </a:r>
          </a:p>
          <a:p>
            <a:pPr lvl="1"/>
            <a:r>
              <a:rPr lang="en-US" altLang="ja-JP" dirty="0"/>
              <a:t>Support sentence (B-1)</a:t>
            </a:r>
          </a:p>
          <a:p>
            <a:pPr lvl="1"/>
            <a:r>
              <a:rPr lang="en-US" altLang="ja-JP" dirty="0"/>
              <a:t>Support sentence (B-2)</a:t>
            </a:r>
          </a:p>
          <a:p>
            <a:pPr lvl="1"/>
            <a:r>
              <a:rPr lang="en-US" altLang="ja-JP" dirty="0"/>
              <a:t>…</a:t>
            </a:r>
          </a:p>
          <a:p>
            <a:r>
              <a:rPr lang="en-US" altLang="ja-JP" dirty="0"/>
              <a:t>…</a:t>
            </a:r>
          </a:p>
          <a:p>
            <a:pPr lvl="1"/>
            <a:endParaRPr lang="en-US" altLang="ja-JP" dirty="0"/>
          </a:p>
          <a:p>
            <a:pPr lvl="1"/>
            <a:endParaRPr lang="en-US" altLang="ja-JP" dirty="0"/>
          </a:p>
        </p:txBody>
      </p:sp>
      <p:cxnSp>
        <p:nvCxnSpPr>
          <p:cNvPr id="23" name="直線矢印コネクタ 22"/>
          <p:cNvCxnSpPr/>
          <p:nvPr/>
        </p:nvCxnSpPr>
        <p:spPr>
          <a:xfrm flipH="1">
            <a:off x="7245832" y="687377"/>
            <a:ext cx="189186" cy="44060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7426195" y="697184"/>
            <a:ext cx="1080088" cy="28646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854847" y="333282"/>
            <a:ext cx="2101473" cy="369332"/>
          </a:xfrm>
          <a:prstGeom prst="rect">
            <a:avLst/>
          </a:prstGeom>
          <a:noFill/>
        </p:spPr>
        <p:txBody>
          <a:bodyPr wrap="none" lIns="0" tIns="0" rIns="0" bIns="0" rtlCol="0">
            <a:spAutoFit/>
          </a:bodyPr>
          <a:lstStyle/>
          <a:p>
            <a:pPr algn="l"/>
            <a:r>
              <a:rPr kumimoji="1" lang="en-US" altLang="ja-JP" sz="2400" dirty="0">
                <a:solidFill>
                  <a:srgbClr val="FF0000"/>
                </a:solidFill>
                <a:latin typeface="Segoe UI" panose="020B0502040204020203" pitchFamily="34" charset="0"/>
                <a:ea typeface="メイリオ" panose="020B0604030504040204" pitchFamily="50" charset="-128"/>
              </a:rPr>
              <a:t>topic sentences</a:t>
            </a:r>
            <a:endParaRPr kumimoji="1" lang="ja-JP" altLang="en-US" sz="2400" dirty="0">
              <a:solidFill>
                <a:srgbClr val="FF0000"/>
              </a:solidFill>
              <a:latin typeface="Segoe UI" panose="020B0502040204020203" pitchFamily="34" charset="0"/>
              <a:ea typeface="メイリオ" panose="020B0604030504040204" pitchFamily="50" charset="-128"/>
            </a:endParaRPr>
          </a:p>
        </p:txBody>
      </p:sp>
      <p:sp>
        <p:nvSpPr>
          <p:cNvPr id="28" name="テキスト ボックス 27"/>
          <p:cNvSpPr txBox="1"/>
          <p:nvPr/>
        </p:nvSpPr>
        <p:spPr>
          <a:xfrm>
            <a:off x="202375" y="1051851"/>
            <a:ext cx="4236031" cy="369332"/>
          </a:xfrm>
          <a:prstGeom prst="rect">
            <a:avLst/>
          </a:prstGeom>
          <a:noFill/>
        </p:spPr>
        <p:txBody>
          <a:bodyPr wrap="none" lIns="0" tIns="0" rIns="0" bIns="0" rtlCol="0">
            <a:spAutoFit/>
          </a:bodyPr>
          <a:lstStyle/>
          <a:p>
            <a:pPr algn="l"/>
            <a:r>
              <a:rPr lang="en-US" altLang="ja-JP" sz="2400" b="1" dirty="0">
                <a:latin typeface="Segoe UI" panose="020B0502040204020203" pitchFamily="34" charset="0"/>
                <a:ea typeface="メイリオ" panose="020B0604030504040204" pitchFamily="50" charset="-128"/>
              </a:rPr>
              <a:t>Papers</a:t>
            </a:r>
            <a:r>
              <a:rPr kumimoji="1" lang="en-US" altLang="ja-JP" sz="2400" b="1" dirty="0">
                <a:latin typeface="Segoe UI" panose="020B0502040204020203" pitchFamily="34" charset="0"/>
                <a:ea typeface="メイリオ" panose="020B0604030504040204" pitchFamily="50" charset="-128"/>
              </a:rPr>
              <a:t> are written as follows:</a:t>
            </a:r>
            <a:endParaRPr kumimoji="1" lang="ja-JP" altLang="en-US" sz="2400" b="1" dirty="0">
              <a:latin typeface="Segoe UI" panose="020B0502040204020203" pitchFamily="34" charset="0"/>
              <a:ea typeface="メイリオ" panose="020B0604030504040204" pitchFamily="50" charset="-128"/>
            </a:endParaRPr>
          </a:p>
        </p:txBody>
      </p:sp>
      <p:sp>
        <p:nvSpPr>
          <p:cNvPr id="29" name="正方形/長方形 28"/>
          <p:cNvSpPr/>
          <p:nvPr/>
        </p:nvSpPr>
        <p:spPr>
          <a:xfrm>
            <a:off x="112723" y="5057578"/>
            <a:ext cx="4687351" cy="14087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 name="テキスト ボックス 29"/>
          <p:cNvSpPr txBox="1"/>
          <p:nvPr/>
        </p:nvSpPr>
        <p:spPr>
          <a:xfrm>
            <a:off x="1396654" y="5180924"/>
            <a:ext cx="2226380" cy="430887"/>
          </a:xfrm>
          <a:prstGeom prst="rect">
            <a:avLst/>
          </a:prstGeom>
          <a:noFill/>
        </p:spPr>
        <p:txBody>
          <a:bodyPr wrap="none" lIns="0" tIns="0" rIns="0" bIns="0" rtlCol="0">
            <a:spAutoFit/>
          </a:bodyPr>
          <a:lstStyle/>
          <a:p>
            <a:pPr algn="ctr"/>
            <a:r>
              <a:rPr lang="en-US" altLang="ja-JP" sz="2800" b="1" dirty="0">
                <a:solidFill>
                  <a:srgbClr val="FF0000"/>
                </a:solidFill>
              </a:rPr>
              <a:t>IMPORTANT!</a:t>
            </a:r>
            <a:endParaRPr kumimoji="1" lang="ja-JP" altLang="en-US" sz="2800" b="1" dirty="0">
              <a:solidFill>
                <a:srgbClr val="FF0000"/>
              </a:solidFill>
              <a:latin typeface="Segoe UI" panose="020B0502040204020203" pitchFamily="34" charset="0"/>
              <a:ea typeface="メイリオ" panose="020B0604030504040204" pitchFamily="50" charset="-128"/>
            </a:endParaRPr>
          </a:p>
        </p:txBody>
      </p:sp>
      <p:sp>
        <p:nvSpPr>
          <p:cNvPr id="32" name="テキスト ボックス 31"/>
          <p:cNvSpPr txBox="1"/>
          <p:nvPr/>
        </p:nvSpPr>
        <p:spPr>
          <a:xfrm>
            <a:off x="142679" y="5675218"/>
            <a:ext cx="4642938" cy="677108"/>
          </a:xfrm>
          <a:prstGeom prst="rect">
            <a:avLst/>
          </a:prstGeom>
          <a:noFill/>
        </p:spPr>
        <p:txBody>
          <a:bodyPr wrap="none" lIns="0" tIns="0" rIns="0" bIns="0" rtlCol="0">
            <a:spAutoFit/>
          </a:bodyPr>
          <a:lstStyle/>
          <a:p>
            <a:pPr algn="ctr"/>
            <a:r>
              <a:rPr lang="en-US" altLang="ja-JP" sz="2200" dirty="0"/>
              <a:t>You can understand the whole paper!</a:t>
            </a:r>
          </a:p>
          <a:p>
            <a:pPr algn="ctr"/>
            <a:r>
              <a:rPr lang="en-US" altLang="ja-JP" sz="2200" dirty="0"/>
              <a:t>just by reading the topic sentences.</a:t>
            </a:r>
            <a:endParaRPr kumimoji="1" lang="ja-JP" altLang="en-US" sz="2200" dirty="0">
              <a:latin typeface="Segoe UI" panose="020B0502040204020203" pitchFamily="34" charset="0"/>
              <a:ea typeface="メイリオ" panose="020B0604030504040204" pitchFamily="50" charset="-128"/>
            </a:endParaRPr>
          </a:p>
        </p:txBody>
      </p:sp>
      <p:cxnSp>
        <p:nvCxnSpPr>
          <p:cNvPr id="33" name="直線矢印コネクタ 32"/>
          <p:cNvCxnSpPr/>
          <p:nvPr/>
        </p:nvCxnSpPr>
        <p:spPr>
          <a:xfrm flipH="1">
            <a:off x="7354988" y="681368"/>
            <a:ext cx="87393" cy="153566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6652259" y="707314"/>
            <a:ext cx="785685" cy="388372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7440487" y="687377"/>
            <a:ext cx="1714612" cy="371290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963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Steps to Paragraph Writing</a:t>
            </a:r>
            <a:endParaRPr kumimoji="1" lang="ja-JP" altLang="en-US" dirty="0"/>
          </a:p>
        </p:txBody>
      </p:sp>
      <p:sp>
        <p:nvSpPr>
          <p:cNvPr id="3" name="コンテンツ プレースホルダー 2"/>
          <p:cNvSpPr>
            <a:spLocks noGrp="1"/>
          </p:cNvSpPr>
          <p:nvPr>
            <p:ph idx="10"/>
          </p:nvPr>
        </p:nvSpPr>
        <p:spPr/>
        <p:txBody>
          <a:bodyPr/>
          <a:lstStyle/>
          <a:p>
            <a:r>
              <a:rPr kumimoji="1" lang="en-US" altLang="ja-JP" dirty="0"/>
              <a:t>(1) to write </a:t>
            </a:r>
            <a:r>
              <a:rPr lang="en-US" altLang="ja-JP" dirty="0"/>
              <a:t>t</a:t>
            </a:r>
            <a:r>
              <a:rPr kumimoji="1" lang="en-US" altLang="ja-JP" dirty="0"/>
              <a:t>opic sentences</a:t>
            </a:r>
            <a:r>
              <a:rPr lang="ja-JP" altLang="en-US" dirty="0"/>
              <a:t> </a:t>
            </a:r>
            <a:r>
              <a:rPr lang="en-US" altLang="ja-JP" dirty="0"/>
              <a:t>first</a:t>
            </a:r>
            <a:endParaRPr kumimoji="1" lang="en-US" altLang="ja-JP" dirty="0"/>
          </a:p>
          <a:p>
            <a:endParaRPr lang="en-US" altLang="ja-JP" dirty="0"/>
          </a:p>
          <a:p>
            <a:r>
              <a:rPr kumimoji="1" lang="en-US" altLang="ja-JP" dirty="0"/>
              <a:t>(2) to write support sentences to complete paragraph</a:t>
            </a:r>
          </a:p>
          <a:p>
            <a:endParaRPr lang="en-US" altLang="ja-JP" dirty="0"/>
          </a:p>
          <a:p>
            <a:r>
              <a:rPr kumimoji="1" lang="en-US" altLang="ja-JP" dirty="0"/>
              <a:t>For that purpose, following writing style is efficient</a:t>
            </a:r>
          </a:p>
          <a:p>
            <a:pPr lvl="1"/>
            <a:r>
              <a:rPr lang="en-US" altLang="ja-JP" dirty="0"/>
              <a:t>PPT-based, or </a:t>
            </a:r>
          </a:p>
          <a:p>
            <a:pPr lvl="1"/>
            <a:r>
              <a:rPr lang="en-US" altLang="ja-JP" dirty="0"/>
              <a:t>m</a:t>
            </a:r>
            <a:r>
              <a:rPr kumimoji="1" lang="en-US" altLang="ja-JP" dirty="0"/>
              <a:t>ark-down</a:t>
            </a:r>
          </a:p>
          <a:p>
            <a:endParaRPr kumimoji="1" lang="ja-JP" altLang="en-US" dirty="0"/>
          </a:p>
        </p:txBody>
      </p:sp>
    </p:spTree>
    <p:extLst>
      <p:ext uri="{BB962C8B-B14F-4D97-AF65-F5344CB8AC3E}">
        <p14:creationId xmlns:p14="http://schemas.microsoft.com/office/powerpoint/2010/main" val="2889056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An Example: (1) </a:t>
            </a:r>
            <a:r>
              <a:rPr lang="en-US" altLang="ja-JP" dirty="0"/>
              <a:t>Topic Sentence Writing</a:t>
            </a:r>
            <a:endParaRPr kumimoji="1" lang="ja-JP" altLang="en-US" dirty="0"/>
          </a:p>
        </p:txBody>
      </p:sp>
      <p:sp>
        <p:nvSpPr>
          <p:cNvPr id="3" name="コンテンツ プレースホルダー 2"/>
          <p:cNvSpPr>
            <a:spLocks noGrp="1"/>
          </p:cNvSpPr>
          <p:nvPr>
            <p:ph idx="10"/>
          </p:nvPr>
        </p:nvSpPr>
        <p:spPr/>
        <p:txBody>
          <a:bodyPr>
            <a:normAutofit/>
          </a:bodyPr>
          <a:lstStyle/>
          <a:p>
            <a:r>
              <a:rPr lang="en-US" altLang="ja-JP" dirty="0"/>
              <a:t>The intensification of weather-induced disasters due to climate change is becoming increasingly severe worldwide.</a:t>
            </a:r>
          </a:p>
          <a:p>
            <a:pPr lvl="1"/>
            <a:endParaRPr kumimoji="1" lang="en-US" altLang="ja-JP" dirty="0"/>
          </a:p>
          <a:p>
            <a:r>
              <a:rPr lang="en-US" altLang="ja-JP" dirty="0"/>
              <a:t>Since Google DeepMind issued the first artificial intelligence (AI) weather prediction model, deep learning-based weather prediction research has shown rapid growth.</a:t>
            </a:r>
          </a:p>
          <a:p>
            <a:pPr lvl="1"/>
            <a:endParaRPr kumimoji="1" lang="en-US" altLang="ja-JP" dirty="0"/>
          </a:p>
          <a:p>
            <a:r>
              <a:rPr lang="en-US" altLang="ja-JP" dirty="0"/>
              <a:t>However, research that couples AI-based weather prediction models with data assimilation remains limited.</a:t>
            </a:r>
          </a:p>
          <a:p>
            <a:pPr lvl="1"/>
            <a:endParaRPr kumimoji="1" lang="en-US" altLang="ja-JP" dirty="0"/>
          </a:p>
          <a:p>
            <a:r>
              <a:rPr lang="en-US" altLang="ja-JP" dirty="0"/>
              <a:t>This study proposes using ensemble data assimilation for diagnosing AI-based weather prediction models</a:t>
            </a:r>
          </a:p>
          <a:p>
            <a:r>
              <a:rPr kumimoji="1" lang="en-US" altLang="ja-JP" dirty="0"/>
              <a:t>…</a:t>
            </a:r>
            <a:endParaRPr kumimoji="1" lang="ja-JP" altLang="en-US" dirty="0"/>
          </a:p>
        </p:txBody>
      </p:sp>
      <p:sp>
        <p:nvSpPr>
          <p:cNvPr id="4" name="テキスト ボックス 3"/>
          <p:cNvSpPr txBox="1"/>
          <p:nvPr/>
        </p:nvSpPr>
        <p:spPr>
          <a:xfrm>
            <a:off x="8589054" y="6407106"/>
            <a:ext cx="3519361" cy="369332"/>
          </a:xfrm>
          <a:prstGeom prst="rect">
            <a:avLst/>
          </a:prstGeom>
          <a:noFill/>
        </p:spPr>
        <p:txBody>
          <a:bodyPr wrap="none" lIns="0" tIns="0" rIns="0" bIns="0" rtlCol="0">
            <a:spAutoFit/>
          </a:bodyPr>
          <a:lstStyle/>
          <a:p>
            <a:pPr algn="l"/>
            <a:r>
              <a:rPr kumimoji="1" lang="en-US" altLang="ja-JP" sz="2400" dirty="0" err="1">
                <a:latin typeface="Segoe UI" panose="020B0502040204020203" pitchFamily="34" charset="0"/>
                <a:ea typeface="メイリオ" panose="020B0604030504040204" pitchFamily="50" charset="-128"/>
              </a:rPr>
              <a:t>Kotsuki</a:t>
            </a:r>
            <a:r>
              <a:rPr kumimoji="1" lang="en-US" altLang="ja-JP" sz="2400" dirty="0">
                <a:latin typeface="Segoe UI" panose="020B0502040204020203" pitchFamily="34" charset="0"/>
                <a:ea typeface="メイリオ" panose="020B0604030504040204" pitchFamily="50" charset="-128"/>
              </a:rPr>
              <a:t> et al. (2025; GMD)</a:t>
            </a:r>
            <a:endParaRPr kumimoji="1" lang="ja-JP" altLang="en-US" sz="2400" dirty="0">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94250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An Example: (2) </a:t>
            </a:r>
            <a:r>
              <a:rPr lang="en-US" altLang="ja-JP" dirty="0"/>
              <a:t>Support Sentence Writing</a:t>
            </a:r>
            <a:endParaRPr kumimoji="1" lang="ja-JP" altLang="en-US" dirty="0"/>
          </a:p>
        </p:txBody>
      </p:sp>
      <p:sp>
        <p:nvSpPr>
          <p:cNvPr id="3" name="コンテンツ プレースホルダー 2"/>
          <p:cNvSpPr>
            <a:spLocks noGrp="1"/>
          </p:cNvSpPr>
          <p:nvPr>
            <p:ph idx="10"/>
          </p:nvPr>
        </p:nvSpPr>
        <p:spPr>
          <a:xfrm>
            <a:off x="353999" y="1086208"/>
            <a:ext cx="11483999" cy="5623595"/>
          </a:xfrm>
        </p:spPr>
        <p:txBody>
          <a:bodyPr>
            <a:normAutofit fontScale="70000" lnSpcReduction="20000"/>
          </a:bodyPr>
          <a:lstStyle/>
          <a:p>
            <a:r>
              <a:rPr lang="en-US" altLang="ja-JP" b="1" dirty="0"/>
              <a:t>The intensification of weather-induced disasters due to climate change is becoming increasingly severe worldwide.</a:t>
            </a:r>
          </a:p>
          <a:p>
            <a:pPr lvl="1"/>
            <a:r>
              <a:rPr lang="en-US" altLang="ja-JP" dirty="0"/>
              <a:t>In a recent risk report, the World Economic Forum (2023) indicated that extreme weather is among the most severe global threats.</a:t>
            </a:r>
          </a:p>
          <a:p>
            <a:pPr lvl="1"/>
            <a:r>
              <a:rPr lang="en-US" altLang="ja-JP" dirty="0"/>
              <a:t>To address extreme weather events, further advancements in weather forecasting are essential.</a:t>
            </a:r>
          </a:p>
          <a:p>
            <a:pPr lvl="1"/>
            <a:r>
              <a:rPr lang="en-US" altLang="ja-JP" dirty="0"/>
              <a:t>There are two essential components for accurate weather forecasting</a:t>
            </a:r>
            <a:endParaRPr kumimoji="1" lang="en-US" altLang="ja-JP" dirty="0"/>
          </a:p>
          <a:p>
            <a:r>
              <a:rPr lang="en-US" altLang="ja-JP" b="1" dirty="0"/>
              <a:t>Since Google DeepMind issued the first artificial intelligence (AI) weather prediction model, deep learning-based weather prediction research has shown rapid growth.</a:t>
            </a:r>
          </a:p>
          <a:p>
            <a:pPr lvl="1"/>
            <a:r>
              <a:rPr lang="en-US" altLang="ja-JP" dirty="0"/>
              <a:t>A number of AI weather prediction models have been proposed even by private information and technology</a:t>
            </a:r>
          </a:p>
          <a:p>
            <a:pPr lvl="1"/>
            <a:r>
              <a:rPr lang="en-US" altLang="ja-JP" dirty="0"/>
              <a:t>These machine learning approaches have been shown to be competitive with state-of-the-art NWP models</a:t>
            </a:r>
          </a:p>
          <a:p>
            <a:pPr lvl="1"/>
            <a:r>
              <a:rPr lang="en-US" altLang="ja-JP" dirty="0"/>
              <a:t>Progresses in AI-based weather prediction has been supported by the expansion of benchmark data and evaluation algorithms</a:t>
            </a:r>
          </a:p>
          <a:p>
            <a:pPr lvl="1"/>
            <a:r>
              <a:rPr lang="en-US" altLang="ja-JP" dirty="0"/>
              <a:t>Notably, most AI-based weather prediction models use the Vision Transformer (</a:t>
            </a:r>
            <a:r>
              <a:rPr lang="en-US" altLang="ja-JP" dirty="0" err="1"/>
              <a:t>ViT</a:t>
            </a:r>
            <a:r>
              <a:rPr lang="en-US" altLang="ja-JP" dirty="0"/>
              <a:t>) neural network architecture</a:t>
            </a:r>
          </a:p>
          <a:p>
            <a:pPr lvl="1"/>
            <a:r>
              <a:rPr lang="en-US" altLang="ja-JP" dirty="0"/>
              <a:t>The </a:t>
            </a:r>
            <a:r>
              <a:rPr lang="en-US" altLang="ja-JP" dirty="0" err="1"/>
              <a:t>ViTwas</a:t>
            </a:r>
            <a:r>
              <a:rPr lang="en-US" altLang="ja-JP" dirty="0"/>
              <a:t> demonstrated to be effective in weather prediction as well</a:t>
            </a:r>
            <a:endParaRPr kumimoji="1" lang="en-US" altLang="ja-JP" dirty="0"/>
          </a:p>
          <a:p>
            <a:r>
              <a:rPr lang="en-US" altLang="ja-JP" b="1" dirty="0"/>
              <a:t>However, research that couples AI-based weather prediction models with data assimilation remains limited.</a:t>
            </a:r>
          </a:p>
          <a:p>
            <a:pPr lvl="1"/>
            <a:r>
              <a:rPr lang="en-US" altLang="ja-JP" dirty="0"/>
              <a:t>This limitation is partially due to the fact that long-term sequential data assimilation experiments are needed for the evaluation of data assimilation systems</a:t>
            </a:r>
          </a:p>
          <a:p>
            <a:pPr lvl="1"/>
            <a:r>
              <a:rPr lang="en-US" altLang="ja-JP" dirty="0"/>
              <a:t>Conventional data assimilation methods used in NWP systems can be categorized into three groups: </a:t>
            </a:r>
            <a:r>
              <a:rPr lang="en-US" altLang="ja-JP" dirty="0" err="1"/>
              <a:t>Var</a:t>
            </a:r>
            <a:r>
              <a:rPr lang="en-US" altLang="ja-JP" dirty="0"/>
              <a:t>, </a:t>
            </a:r>
            <a:r>
              <a:rPr lang="en-US" altLang="ja-JP" dirty="0" err="1"/>
              <a:t>EnKF</a:t>
            </a:r>
            <a:r>
              <a:rPr lang="en-US" altLang="ja-JP" dirty="0"/>
              <a:t>, PF</a:t>
            </a:r>
          </a:p>
          <a:p>
            <a:pPr lvl="2"/>
            <a:r>
              <a:rPr lang="en-US" altLang="ja-JP" dirty="0"/>
              <a:t>Review</a:t>
            </a:r>
          </a:p>
          <a:p>
            <a:pPr lvl="1"/>
            <a:r>
              <a:rPr lang="en-US" altLang="ja-JP" dirty="0"/>
              <a:t>However, no study has succeeded in employing ensemble </a:t>
            </a:r>
            <a:r>
              <a:rPr lang="en-US" altLang="ja-JP" dirty="0" err="1"/>
              <a:t>Kalman</a:t>
            </a:r>
            <a:r>
              <a:rPr lang="en-US" altLang="ja-JP" dirty="0"/>
              <a:t> filtering with AI models</a:t>
            </a:r>
          </a:p>
          <a:p>
            <a:pPr lvl="1"/>
            <a:r>
              <a:rPr lang="en-US" altLang="ja-JP" dirty="0"/>
              <a:t>Ensemble-based methods, such as ensemble </a:t>
            </a:r>
            <a:r>
              <a:rPr lang="en-US" altLang="ja-JP" dirty="0" err="1"/>
              <a:t>Kalman</a:t>
            </a:r>
            <a:r>
              <a:rPr lang="en-US" altLang="ja-JP" dirty="0"/>
              <a:t> filters (</a:t>
            </a:r>
            <a:r>
              <a:rPr lang="en-US" altLang="ja-JP" dirty="0" err="1"/>
              <a:t>EnKFs</a:t>
            </a:r>
            <a:r>
              <a:rPr lang="en-US" altLang="ja-JP" dirty="0"/>
              <a:t>) and particle filters, also offer benefits for AI models. </a:t>
            </a:r>
            <a:endParaRPr kumimoji="1" lang="en-US" altLang="ja-JP" dirty="0"/>
          </a:p>
          <a:p>
            <a:r>
              <a:rPr lang="en-US" altLang="ja-JP" b="1" dirty="0"/>
              <a:t>This study proposes using ensemble data assimilation for diagnosing AI-based weather prediction models</a:t>
            </a:r>
          </a:p>
          <a:p>
            <a:pPr lvl="1"/>
            <a:r>
              <a:rPr kumimoji="1" lang="en-US" altLang="ja-JP" dirty="0"/>
              <a:t>…</a:t>
            </a:r>
            <a:endParaRPr kumimoji="1" lang="ja-JP" altLang="en-US" dirty="0"/>
          </a:p>
        </p:txBody>
      </p:sp>
      <p:sp>
        <p:nvSpPr>
          <p:cNvPr id="4" name="テキスト ボックス 3"/>
          <p:cNvSpPr txBox="1"/>
          <p:nvPr/>
        </p:nvSpPr>
        <p:spPr>
          <a:xfrm>
            <a:off x="8589054" y="6407106"/>
            <a:ext cx="3519361" cy="369332"/>
          </a:xfrm>
          <a:prstGeom prst="rect">
            <a:avLst/>
          </a:prstGeom>
          <a:noFill/>
        </p:spPr>
        <p:txBody>
          <a:bodyPr wrap="none" lIns="0" tIns="0" rIns="0" bIns="0" rtlCol="0">
            <a:spAutoFit/>
          </a:bodyPr>
          <a:lstStyle/>
          <a:p>
            <a:pPr algn="l"/>
            <a:r>
              <a:rPr kumimoji="1" lang="en-US" altLang="ja-JP" sz="2400" dirty="0" err="1">
                <a:latin typeface="Segoe UI" panose="020B0502040204020203" pitchFamily="34" charset="0"/>
                <a:ea typeface="メイリオ" panose="020B0604030504040204" pitchFamily="50" charset="-128"/>
              </a:rPr>
              <a:t>Kotsuki</a:t>
            </a:r>
            <a:r>
              <a:rPr kumimoji="1" lang="en-US" altLang="ja-JP" sz="2400" dirty="0">
                <a:latin typeface="Segoe UI" panose="020B0502040204020203" pitchFamily="34" charset="0"/>
                <a:ea typeface="メイリオ" panose="020B0604030504040204" pitchFamily="50" charset="-128"/>
              </a:rPr>
              <a:t> et al. (2025; GMD)</a:t>
            </a:r>
            <a:endParaRPr kumimoji="1" lang="ja-JP" altLang="en-US" sz="2400" dirty="0">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3893435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Paragraph Writing </a:t>
            </a:r>
            <a:r>
              <a:rPr kumimoji="1" lang="ja-JP" altLang="en-US" dirty="0"/>
              <a:t>の例</a:t>
            </a:r>
          </a:p>
        </p:txBody>
      </p:sp>
      <p:sp>
        <p:nvSpPr>
          <p:cNvPr id="2" name="コンテンツ プレースホルダー 1"/>
          <p:cNvSpPr>
            <a:spLocks noGrp="1"/>
          </p:cNvSpPr>
          <p:nvPr>
            <p:ph idx="10"/>
          </p:nvPr>
        </p:nvSpPr>
        <p:spPr>
          <a:xfrm>
            <a:off x="353999" y="5555973"/>
            <a:ext cx="11483999" cy="1085035"/>
          </a:xfrm>
        </p:spPr>
        <p:txBody>
          <a:bodyPr/>
          <a:lstStyle/>
          <a:p>
            <a:r>
              <a:rPr lang="ja-JP" altLang="en-US" dirty="0">
                <a:solidFill>
                  <a:srgbClr val="FF0000"/>
                </a:solidFill>
              </a:rPr>
              <a:t>誰か良い例をお願いします。</a:t>
            </a:r>
          </a:p>
          <a:p>
            <a:r>
              <a:rPr lang="ja-JP" altLang="en-US" dirty="0">
                <a:solidFill>
                  <a:srgbClr val="FF0000"/>
                </a:solidFill>
              </a:rPr>
              <a:t>研究室のお手本にします。</a:t>
            </a:r>
          </a:p>
          <a:p>
            <a:endParaRPr lang="ja-JP" altLang="en-US" dirty="0">
              <a:solidFill>
                <a:srgbClr val="FF0000"/>
              </a:solidFill>
            </a:endParaRPr>
          </a:p>
          <a:p>
            <a:endParaRPr kumimoji="1" lang="ja-JP" altLang="en-US" dirty="0">
              <a:solidFill>
                <a:srgbClr val="FF0000"/>
              </a:solidFill>
            </a:endParaRPr>
          </a:p>
        </p:txBody>
      </p:sp>
      <p:sp>
        <p:nvSpPr>
          <p:cNvPr id="5" name="コンテンツ プレースホルダー 1">
            <a:extLst>
              <a:ext uri="{FF2B5EF4-FFF2-40B4-BE49-F238E27FC236}">
                <a16:creationId xmlns:a16="http://schemas.microsoft.com/office/drawing/2014/main" id="{1F59120E-B727-4DC4-ACF3-078F23DA4F67}"/>
              </a:ext>
            </a:extLst>
          </p:cNvPr>
          <p:cNvSpPr txBox="1">
            <a:spLocks/>
          </p:cNvSpPr>
          <p:nvPr/>
        </p:nvSpPr>
        <p:spPr>
          <a:xfrm>
            <a:off x="155219" y="1013790"/>
            <a:ext cx="11838001" cy="3538332"/>
          </a:xfrm>
          <a:prstGeom prst="rect">
            <a:avLst/>
          </a:prstGeom>
        </p:spPr>
        <p:txBody>
          <a:bodyPr vert="horz" lIns="0" tIns="0" rIns="0" bIns="0" rtlCol="0">
            <a:normAutofit/>
          </a:bodyPr>
          <a:lstStyle>
            <a:lvl1pPr marL="457200" indent="-288000" algn="l" defTabSz="914400" rtl="0" eaLnBrk="1" latinLnBrk="0" hangingPunct="1">
              <a:lnSpc>
                <a:spcPct val="100000"/>
              </a:lnSpc>
              <a:spcBef>
                <a:spcPts val="1500"/>
              </a:spcBef>
              <a:buClr>
                <a:schemeClr val="accent1"/>
              </a:buClr>
              <a:buFont typeface="Arial" panose="020B0604020202020204" pitchFamily="34" charset="0"/>
              <a:buChar char="•"/>
              <a:defRPr kumimoji="1" sz="2400" kern="1200" baseline="0">
                <a:solidFill>
                  <a:schemeClr val="tx1"/>
                </a:solidFill>
                <a:latin typeface="Segoe UI" panose="020B0502040204020203" pitchFamily="34" charset="0"/>
                <a:ea typeface="メイリオ" panose="020B0604030504040204" pitchFamily="50" charset="-128"/>
                <a:cs typeface="+mn-cs"/>
              </a:defRPr>
            </a:lvl1pPr>
            <a:lvl2pPr marL="800100" indent="-288000" algn="l" defTabSz="914400" rtl="0" eaLnBrk="1" latinLnBrk="0" hangingPunct="1">
              <a:lnSpc>
                <a:spcPct val="100000"/>
              </a:lnSpc>
              <a:spcBef>
                <a:spcPts val="500"/>
              </a:spcBef>
              <a:buClr>
                <a:schemeClr val="accent1"/>
              </a:buClr>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2pPr>
            <a:lvl3pPr marL="1257300" indent="-288000" algn="l" defTabSz="914400" rtl="0" eaLnBrk="1" latinLnBrk="0" hangingPunct="1">
              <a:lnSpc>
                <a:spcPct val="100000"/>
              </a:lnSpc>
              <a:spcBef>
                <a:spcPts val="500"/>
              </a:spcBef>
              <a:buClr>
                <a:schemeClr val="accent1"/>
              </a:buClr>
              <a:buFont typeface="Arial" panose="020B0604020202020204" pitchFamily="34" charset="0"/>
              <a:buChar char="•"/>
              <a:defRPr kumimoji="1" sz="1800" kern="1200" baseline="0">
                <a:solidFill>
                  <a:schemeClr val="tx1"/>
                </a:solidFill>
                <a:latin typeface="Segoe UI" panose="020B0502040204020203" pitchFamily="34" charset="0"/>
                <a:ea typeface="メイリオ" panose="020B0604030504040204" pitchFamily="50" charset="-128"/>
                <a:cs typeface="+mn-cs"/>
              </a:defRPr>
            </a:lvl3pPr>
            <a:lvl4pPr marL="1657350" indent="-288000" algn="l" defTabSz="914400" rtl="0" eaLnBrk="1" latinLnBrk="0" hangingPunct="1">
              <a:lnSpc>
                <a:spcPct val="100000"/>
              </a:lnSpc>
              <a:spcBef>
                <a:spcPts val="500"/>
              </a:spcBef>
              <a:buClr>
                <a:schemeClr val="accent1"/>
              </a:buClr>
              <a:buFont typeface="Arial" panose="020B0604020202020204" pitchFamily="34" charset="0"/>
              <a:buChar char="•"/>
              <a:defRPr kumimoji="1" sz="1800" kern="1200" baseline="0">
                <a:solidFill>
                  <a:schemeClr val="tx1"/>
                </a:solidFill>
                <a:latin typeface="Segoe UI" panose="020B0502040204020203" pitchFamily="34" charset="0"/>
                <a:ea typeface="メイリオ" panose="020B0604030504040204" pitchFamily="50" charset="-128"/>
                <a:cs typeface="+mn-cs"/>
              </a:defRPr>
            </a:lvl4pPr>
            <a:lvl5pPr marL="2114550" indent="-288000" algn="l" defTabSz="914400" rtl="0" eaLnBrk="1" latinLnBrk="0" hangingPunct="1">
              <a:lnSpc>
                <a:spcPct val="100000"/>
              </a:lnSpc>
              <a:spcBef>
                <a:spcPts val="500"/>
              </a:spcBef>
              <a:buClr>
                <a:schemeClr val="accent1"/>
              </a:buClr>
              <a:buFont typeface="Arial" panose="020B0604020202020204" pitchFamily="34" charset="0"/>
              <a:buChar char="•"/>
              <a:defRPr kumimoji="1" sz="1800" kern="1200" baseline="0">
                <a:solidFill>
                  <a:schemeClr val="tx1"/>
                </a:solidFill>
                <a:latin typeface="Segoe UI" panose="020B0502040204020203" pitchFamily="34" charset="0"/>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査読付き論文の例</a:t>
            </a:r>
            <a:endParaRPr lang="en-US" altLang="ja-JP" dirty="0"/>
          </a:p>
          <a:p>
            <a:pPr lvl="1"/>
            <a:r>
              <a:rPr lang="en-US" altLang="ja-JP" dirty="0"/>
              <a:t>OneDrive - </a:t>
            </a:r>
            <a:r>
              <a:rPr lang="ja-JP" altLang="en-US" dirty="0"/>
              <a:t>国立大学法人千葉大学</a:t>
            </a:r>
            <a:r>
              <a:rPr lang="en-US" altLang="ja-JP" dirty="0"/>
              <a:t>\Kotsuki-Lab2-Public\★WIP★_</a:t>
            </a:r>
            <a:r>
              <a:rPr lang="en-US" altLang="ja-JP" dirty="0" err="1"/>
              <a:t>WriteManuscript</a:t>
            </a:r>
            <a:r>
              <a:rPr lang="en-US" altLang="ja-JP" dirty="0"/>
              <a:t>(</a:t>
            </a:r>
            <a:r>
              <a:rPr lang="ja-JP" altLang="en-US" dirty="0"/>
              <a:t>論文投稿に向けて</a:t>
            </a:r>
            <a:r>
              <a:rPr lang="en-US" altLang="ja-JP" dirty="0"/>
              <a:t>))</a:t>
            </a:r>
          </a:p>
          <a:p>
            <a:pPr lvl="2"/>
            <a:r>
              <a:rPr lang="en-US" altLang="ja-JP" dirty="0"/>
              <a:t>★Manuscript_Step02_Paragraph_example(Muto_HESS2024)_jpn.docx</a:t>
            </a:r>
          </a:p>
          <a:p>
            <a:pPr lvl="1"/>
            <a:endParaRPr lang="en-US" altLang="ja-JP" dirty="0"/>
          </a:p>
          <a:p>
            <a:r>
              <a:rPr lang="ja-JP" altLang="en-US" dirty="0"/>
              <a:t>卒論・修論の例</a:t>
            </a:r>
            <a:endParaRPr lang="en-US" altLang="ja-JP" dirty="0"/>
          </a:p>
          <a:p>
            <a:pPr lvl="1"/>
            <a:r>
              <a:rPr lang="en-US" altLang="ja-JP" dirty="0"/>
              <a:t>OneDrive - </a:t>
            </a:r>
            <a:r>
              <a:rPr lang="ja-JP" altLang="en-US" dirty="0"/>
              <a:t>国立大学法人千葉大学</a:t>
            </a:r>
            <a:r>
              <a:rPr lang="en-US" altLang="ja-JP" dirty="0"/>
              <a:t>\Kotsuki-Lab2-Public\★FINALIZED★_</a:t>
            </a:r>
            <a:r>
              <a:rPr lang="ja-JP" altLang="en-US" dirty="0"/>
              <a:t>卒業論文・大学院入試</a:t>
            </a:r>
            <a:r>
              <a:rPr lang="en-US" altLang="ja-JP" dirty="0"/>
              <a:t>(</a:t>
            </a:r>
            <a:r>
              <a:rPr lang="ja-JP" altLang="en-US" dirty="0"/>
              <a:t>論文・要旨・</a:t>
            </a:r>
            <a:r>
              <a:rPr lang="en-US" altLang="ja-JP" dirty="0"/>
              <a:t>PPT)\★</a:t>
            </a:r>
            <a:r>
              <a:rPr lang="ja-JP" altLang="en-US" dirty="0"/>
              <a:t>卒論・修論</a:t>
            </a:r>
            <a:r>
              <a:rPr lang="en-US" altLang="ja-JP" dirty="0"/>
              <a:t>_</a:t>
            </a:r>
            <a:r>
              <a:rPr lang="ja-JP" altLang="en-US" dirty="0"/>
              <a:t>スケルトン参考例</a:t>
            </a:r>
            <a:endParaRPr lang="en-US" altLang="ja-JP" dirty="0"/>
          </a:p>
          <a:p>
            <a:pPr lvl="2"/>
            <a:r>
              <a:rPr lang="en-US" altLang="ja-JP" dirty="0"/>
              <a:t>FY2024_Step02_Paragraph_tShimabukuro_v20250107.docx</a:t>
            </a:r>
            <a:endParaRPr lang="ja-JP" altLang="en-US" dirty="0"/>
          </a:p>
          <a:p>
            <a:endParaRPr lang="ja-JP" altLang="en-US" dirty="0"/>
          </a:p>
        </p:txBody>
      </p:sp>
    </p:spTree>
    <p:extLst>
      <p:ext uri="{BB962C8B-B14F-4D97-AF65-F5344CB8AC3E}">
        <p14:creationId xmlns:p14="http://schemas.microsoft.com/office/powerpoint/2010/main" val="224840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H</a:t>
            </a:r>
            <a:r>
              <a:rPr kumimoji="1" lang="en-US" altLang="ja-JP" dirty="0"/>
              <a:t>ow to use this document (</a:t>
            </a:r>
            <a:r>
              <a:rPr kumimoji="1" lang="ja-JP" altLang="en-US" dirty="0"/>
              <a:t>本資料の使い方</a:t>
            </a:r>
            <a:r>
              <a:rPr kumimoji="1" lang="en-US" altLang="ja-JP" dirty="0"/>
              <a:t>)</a:t>
            </a:r>
            <a:endParaRPr kumimoji="1" lang="ja-JP" altLang="en-US" dirty="0"/>
          </a:p>
        </p:txBody>
      </p:sp>
      <p:pic>
        <p:nvPicPr>
          <p:cNvPr id="11" name="図 10"/>
          <p:cNvPicPr>
            <a:picLocks noChangeAspect="1"/>
          </p:cNvPicPr>
          <p:nvPr/>
        </p:nvPicPr>
        <p:blipFill>
          <a:blip r:embed="rId2"/>
          <a:stretch>
            <a:fillRect/>
          </a:stretch>
        </p:blipFill>
        <p:spPr>
          <a:xfrm>
            <a:off x="6248399" y="1960644"/>
            <a:ext cx="5698106" cy="3202300"/>
          </a:xfrm>
          <a:prstGeom prst="rect">
            <a:avLst/>
          </a:prstGeom>
        </p:spPr>
      </p:pic>
      <p:pic>
        <p:nvPicPr>
          <p:cNvPr id="12" name="図 11"/>
          <p:cNvPicPr>
            <a:picLocks noChangeAspect="1"/>
          </p:cNvPicPr>
          <p:nvPr/>
        </p:nvPicPr>
        <p:blipFill>
          <a:blip r:embed="rId3"/>
          <a:stretch>
            <a:fillRect/>
          </a:stretch>
        </p:blipFill>
        <p:spPr>
          <a:xfrm>
            <a:off x="276224" y="1960644"/>
            <a:ext cx="5686426" cy="3222752"/>
          </a:xfrm>
          <a:prstGeom prst="rect">
            <a:avLst/>
          </a:prstGeom>
        </p:spPr>
      </p:pic>
      <p:sp>
        <p:nvSpPr>
          <p:cNvPr id="13" name="テキスト ボックス 12"/>
          <p:cNvSpPr txBox="1"/>
          <p:nvPr/>
        </p:nvSpPr>
        <p:spPr>
          <a:xfrm>
            <a:off x="555714" y="5711021"/>
            <a:ext cx="5532733" cy="369332"/>
          </a:xfrm>
          <a:prstGeom prst="rect">
            <a:avLst/>
          </a:prstGeom>
          <a:noFill/>
        </p:spPr>
        <p:txBody>
          <a:bodyPr wrap="none" lIns="0" tIns="0" rIns="0" bIns="0" rtlCol="0">
            <a:spAutoFit/>
          </a:bodyPr>
          <a:lstStyle/>
          <a:p>
            <a:pPr algn="l"/>
            <a:r>
              <a:rPr lang="en-US" altLang="ja-JP" sz="2400" dirty="0">
                <a:latin typeface="Segoe UI" panose="020B0502040204020203" pitchFamily="34" charset="0"/>
                <a:ea typeface="メイリオ" panose="020B0604030504040204" pitchFamily="50" charset="-128"/>
              </a:rPr>
              <a:t>Framework</a:t>
            </a:r>
            <a:r>
              <a:rPr kumimoji="1" lang="en-US" altLang="ja-JP" sz="2400" dirty="0">
                <a:latin typeface="Segoe UI" panose="020B0502040204020203" pitchFamily="34" charset="0"/>
                <a:ea typeface="メイリオ" panose="020B0604030504040204" pitchFamily="50" charset="-128"/>
              </a:rPr>
              <a:t> includes “template” explicitly.</a:t>
            </a:r>
            <a:endParaRPr kumimoji="1" lang="ja-JP" altLang="en-US" sz="2400" dirty="0">
              <a:latin typeface="Segoe UI" panose="020B0502040204020203" pitchFamily="34" charset="0"/>
              <a:ea typeface="メイリオ" panose="020B0604030504040204" pitchFamily="50" charset="-128"/>
            </a:endParaRPr>
          </a:p>
        </p:txBody>
      </p:sp>
      <p:sp>
        <p:nvSpPr>
          <p:cNvPr id="14" name="テキスト ボックス 13"/>
          <p:cNvSpPr txBox="1"/>
          <p:nvPr/>
        </p:nvSpPr>
        <p:spPr>
          <a:xfrm>
            <a:off x="6957982" y="5711021"/>
            <a:ext cx="4520148" cy="369332"/>
          </a:xfrm>
          <a:prstGeom prst="rect">
            <a:avLst/>
          </a:prstGeom>
          <a:noFill/>
        </p:spPr>
        <p:txBody>
          <a:bodyPr wrap="none" lIns="0" tIns="0" rIns="0" bIns="0" rtlCol="0">
            <a:spAutoFit/>
          </a:bodyPr>
          <a:lstStyle/>
          <a:p>
            <a:pPr algn="l"/>
            <a:r>
              <a:rPr kumimoji="1" lang="en-US" altLang="ja-JP" sz="2400" dirty="0">
                <a:latin typeface="Segoe UI" panose="020B0502040204020203" pitchFamily="34" charset="0"/>
                <a:ea typeface="メイリオ" panose="020B0604030504040204" pitchFamily="50" charset="-128"/>
              </a:rPr>
              <a:t>Others are slides for explanations</a:t>
            </a:r>
            <a:endParaRPr kumimoji="1" lang="ja-JP" altLang="en-US" sz="2400" dirty="0">
              <a:latin typeface="Segoe UI" panose="020B0502040204020203" pitchFamily="34" charset="0"/>
              <a:ea typeface="メイリオ" panose="020B0604030504040204" pitchFamily="50" charset="-128"/>
            </a:endParaRPr>
          </a:p>
        </p:txBody>
      </p:sp>
      <p:cxnSp>
        <p:nvCxnSpPr>
          <p:cNvPr id="16" name="直線矢印コネクタ 15"/>
          <p:cNvCxnSpPr/>
          <p:nvPr/>
        </p:nvCxnSpPr>
        <p:spPr>
          <a:xfrm flipH="1" flipV="1">
            <a:off x="1247775" y="2400300"/>
            <a:ext cx="2676525" cy="33107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402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33079-1E76-56E4-BC04-3BF27F2A08B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72C39AF-5ED1-61BF-7338-4D4C24FE9859}"/>
              </a:ext>
            </a:extLst>
          </p:cNvPr>
          <p:cNvSpPr>
            <a:spLocks noGrp="1"/>
          </p:cNvSpPr>
          <p:nvPr>
            <p:ph type="ctrTitle"/>
          </p:nvPr>
        </p:nvSpPr>
        <p:spPr>
          <a:xfrm>
            <a:off x="757200" y="2364740"/>
            <a:ext cx="10677600" cy="2387600"/>
          </a:xfrm>
        </p:spPr>
        <p:txBody>
          <a:bodyPr/>
          <a:lstStyle/>
          <a:p>
            <a:r>
              <a:rPr lang="en-US" altLang="ja-JP" dirty="0"/>
              <a:t>Step 3: Manuscript Writing</a:t>
            </a:r>
            <a:br>
              <a:rPr kumimoji="1" lang="en-US" altLang="ja-JP" dirty="0"/>
            </a:br>
            <a:r>
              <a:rPr kumimoji="1" lang="en-US" altLang="ja-JP" dirty="0"/>
              <a:t>(</a:t>
            </a:r>
            <a:r>
              <a:rPr kumimoji="1" lang="ja-JP" altLang="en-US" dirty="0"/>
              <a:t>全文執筆</a:t>
            </a:r>
            <a:r>
              <a:rPr kumimoji="1" lang="en-US" altLang="ja-JP" dirty="0"/>
              <a:t>)</a:t>
            </a:r>
            <a:endParaRPr kumimoji="1" lang="ja-JP" altLang="en-US" dirty="0"/>
          </a:p>
        </p:txBody>
      </p:sp>
    </p:spTree>
    <p:extLst>
      <p:ext uri="{BB962C8B-B14F-4D97-AF65-F5344CB8AC3E}">
        <p14:creationId xmlns:p14="http://schemas.microsoft.com/office/powerpoint/2010/main" val="391552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471E95-FBD7-D49E-FCE2-74D410F7DC48}"/>
              </a:ext>
            </a:extLst>
          </p:cNvPr>
          <p:cNvSpPr>
            <a:spLocks noGrp="1"/>
          </p:cNvSpPr>
          <p:nvPr>
            <p:ph type="title"/>
          </p:nvPr>
        </p:nvSpPr>
        <p:spPr/>
        <p:txBody>
          <a:bodyPr>
            <a:normAutofit/>
          </a:bodyPr>
          <a:lstStyle/>
          <a:p>
            <a:r>
              <a:rPr lang="ja-JP" altLang="en-US" sz="3600" dirty="0">
                <a:solidFill>
                  <a:srgbClr val="FF0000"/>
                </a:solidFill>
              </a:rPr>
              <a:t>査読者のよく抱く気持ちを知っておこう！</a:t>
            </a:r>
            <a:endParaRPr kumimoji="1" lang="ja-JP" altLang="en-US" sz="3600" dirty="0">
              <a:solidFill>
                <a:srgbClr val="FF0000"/>
              </a:solidFill>
            </a:endParaRPr>
          </a:p>
        </p:txBody>
      </p:sp>
      <p:sp>
        <p:nvSpPr>
          <p:cNvPr id="3" name="コンテンツ プレースホルダー 2">
            <a:extLst>
              <a:ext uri="{FF2B5EF4-FFF2-40B4-BE49-F238E27FC236}">
                <a16:creationId xmlns:a16="http://schemas.microsoft.com/office/drawing/2014/main" id="{39CD924E-C656-1B59-2C16-625EB34B2FC6}"/>
              </a:ext>
            </a:extLst>
          </p:cNvPr>
          <p:cNvSpPr>
            <a:spLocks noGrp="1"/>
          </p:cNvSpPr>
          <p:nvPr>
            <p:ph idx="10"/>
          </p:nvPr>
        </p:nvSpPr>
        <p:spPr>
          <a:xfrm>
            <a:off x="353999" y="1086208"/>
            <a:ext cx="11483999" cy="5680351"/>
          </a:xfrm>
        </p:spPr>
        <p:txBody>
          <a:bodyPr>
            <a:normAutofit fontScale="92500" lnSpcReduction="10000"/>
          </a:bodyPr>
          <a:lstStyle/>
          <a:p>
            <a:r>
              <a:rPr kumimoji="1" lang="en-US" altLang="ja-JP" sz="2800" b="1" dirty="0"/>
              <a:t>(1) </a:t>
            </a:r>
            <a:r>
              <a:rPr kumimoji="1" lang="ja-JP" altLang="en-US" sz="2800" b="1" dirty="0"/>
              <a:t>問題外 </a:t>
            </a:r>
            <a:r>
              <a:rPr kumimoji="1" lang="en-US" altLang="ja-JP" sz="2800" b="1" dirty="0"/>
              <a:t>(</a:t>
            </a:r>
            <a:r>
              <a:rPr kumimoji="1" lang="ja-JP" altLang="en-US" sz="2800" b="1" dirty="0"/>
              <a:t>なめてんのか</a:t>
            </a:r>
            <a:r>
              <a:rPr kumimoji="1" lang="en-US" altLang="ja-JP" sz="2800" b="1" dirty="0"/>
              <a:t>)</a:t>
            </a:r>
          </a:p>
          <a:p>
            <a:pPr lvl="1"/>
            <a:r>
              <a:rPr lang="ja-JP" altLang="en-US" sz="2400" dirty="0"/>
              <a:t>論文のフォーマットが違う。フォント種やサイズが途中で変わったりする</a:t>
            </a:r>
            <a:endParaRPr lang="en-US" altLang="ja-JP" sz="2400" dirty="0"/>
          </a:p>
          <a:p>
            <a:pPr lvl="1"/>
            <a:r>
              <a:rPr kumimoji="1" lang="ja-JP" altLang="en-US" sz="2400" dirty="0"/>
              <a:t>図のキャプションが読み取れない。</a:t>
            </a:r>
            <a:endParaRPr kumimoji="1" lang="en-US" altLang="ja-JP" sz="2400" dirty="0"/>
          </a:p>
          <a:p>
            <a:pPr lvl="1"/>
            <a:r>
              <a:rPr kumimoji="1" lang="en-US" altLang="ja-JP" sz="2400" dirty="0">
                <a:sym typeface="Wingdings" panose="05000000000000000000" pitchFamily="2" charset="2"/>
              </a:rPr>
              <a:t> </a:t>
            </a:r>
            <a:r>
              <a:rPr kumimoji="1" lang="ja-JP" altLang="en-US" sz="2400" dirty="0">
                <a:sym typeface="Wingdings" panose="05000000000000000000" pitchFamily="2" charset="2"/>
              </a:rPr>
              <a:t>丁寧に仕事しねーやつの論文をなんで読まないかんねん。俺かて忙しい時間使って論文読んでんねん。</a:t>
            </a:r>
            <a:r>
              <a:rPr kumimoji="1" lang="en-US" altLang="ja-JP" sz="2400" dirty="0">
                <a:sym typeface="Wingdings" panose="05000000000000000000" pitchFamily="2" charset="2"/>
              </a:rPr>
              <a:t>REJECT</a:t>
            </a:r>
            <a:r>
              <a:rPr kumimoji="1" lang="ja-JP" altLang="en-US" sz="2400" dirty="0">
                <a:sym typeface="Wingdings" panose="05000000000000000000" pitchFamily="2" charset="2"/>
              </a:rPr>
              <a:t>やこんなの。</a:t>
            </a:r>
            <a:endParaRPr kumimoji="1" lang="en-US" altLang="ja-JP" sz="2400" dirty="0">
              <a:sym typeface="Wingdings" panose="05000000000000000000" pitchFamily="2" charset="2"/>
            </a:endParaRPr>
          </a:p>
          <a:p>
            <a:r>
              <a:rPr lang="en-US" altLang="ja-JP" sz="2800" b="1" dirty="0">
                <a:sym typeface="Wingdings" panose="05000000000000000000" pitchFamily="2" charset="2"/>
              </a:rPr>
              <a:t>(2) </a:t>
            </a:r>
            <a:r>
              <a:rPr lang="ja-JP" altLang="en-US" sz="2800" b="1" dirty="0">
                <a:sym typeface="Wingdings" panose="05000000000000000000" pitchFamily="2" charset="2"/>
              </a:rPr>
              <a:t>押し売りに見える。自分の話ばっかり。</a:t>
            </a:r>
            <a:endParaRPr lang="en-US" altLang="ja-JP" sz="2800" b="1" dirty="0">
              <a:sym typeface="Wingdings" panose="05000000000000000000" pitchFamily="2" charset="2"/>
            </a:endParaRPr>
          </a:p>
          <a:p>
            <a:pPr lvl="1"/>
            <a:r>
              <a:rPr kumimoji="1" lang="ja-JP" altLang="en-US" sz="2400" dirty="0">
                <a:sym typeface="Wingdings" panose="05000000000000000000" pitchFamily="2" charset="2"/>
              </a:rPr>
              <a:t>独自性あるって言ってるけど、これやる意味あるん？</a:t>
            </a:r>
            <a:endParaRPr kumimoji="1" lang="en-US" altLang="ja-JP" sz="2400" dirty="0">
              <a:sym typeface="Wingdings" panose="05000000000000000000" pitchFamily="2" charset="2"/>
            </a:endParaRPr>
          </a:p>
          <a:p>
            <a:pPr lvl="1"/>
            <a:r>
              <a:rPr lang="ja-JP" altLang="en-US" sz="2400" dirty="0">
                <a:sym typeface="Wingdings" panose="05000000000000000000" pitchFamily="2" charset="2"/>
              </a:rPr>
              <a:t>他の研究と比較した時にどういう位置づけなん？</a:t>
            </a:r>
            <a:endParaRPr lang="en-US" altLang="ja-JP" sz="2400" dirty="0">
              <a:sym typeface="Wingdings" panose="05000000000000000000" pitchFamily="2" charset="2"/>
            </a:endParaRPr>
          </a:p>
          <a:p>
            <a:r>
              <a:rPr kumimoji="1" lang="en-US" altLang="ja-JP" sz="2800" b="1" dirty="0">
                <a:sym typeface="Wingdings" panose="05000000000000000000" pitchFamily="2" charset="2"/>
              </a:rPr>
              <a:t>(3)</a:t>
            </a:r>
            <a:r>
              <a:rPr lang="ja-JP" altLang="en-US" sz="2800" b="1" dirty="0">
                <a:sym typeface="Wingdings" panose="05000000000000000000" pitchFamily="2" charset="2"/>
              </a:rPr>
              <a:t> 学術的な重要性がわからない</a:t>
            </a:r>
            <a:endParaRPr lang="en-US" altLang="ja-JP" sz="2800" b="1" dirty="0">
              <a:sym typeface="Wingdings" panose="05000000000000000000" pitchFamily="2" charset="2"/>
            </a:endParaRPr>
          </a:p>
          <a:p>
            <a:pPr lvl="1"/>
            <a:r>
              <a:rPr kumimoji="1" lang="ja-JP" altLang="en-US" sz="2400" dirty="0">
                <a:sym typeface="Wingdings" panose="05000000000000000000" pitchFamily="2" charset="2"/>
              </a:rPr>
              <a:t>学術的問い、国内外の研究との比較がなされていない</a:t>
            </a:r>
            <a:endParaRPr kumimoji="1" lang="en-US" altLang="ja-JP" sz="2400" dirty="0">
              <a:sym typeface="Wingdings" panose="05000000000000000000" pitchFamily="2" charset="2"/>
            </a:endParaRPr>
          </a:p>
          <a:p>
            <a:r>
              <a:rPr lang="en-US" altLang="ja-JP" sz="2800" b="1" dirty="0">
                <a:sym typeface="Wingdings" panose="05000000000000000000" pitchFamily="2" charset="2"/>
              </a:rPr>
              <a:t>(4)</a:t>
            </a:r>
            <a:r>
              <a:rPr lang="ja-JP" altLang="en-US" sz="2800" b="1" dirty="0">
                <a:sym typeface="Wingdings" panose="05000000000000000000" pitchFamily="2" charset="2"/>
              </a:rPr>
              <a:t> 「読み取ってください」じゃねーよ！</a:t>
            </a:r>
            <a:endParaRPr lang="en-US" altLang="ja-JP" sz="2800" b="1" dirty="0">
              <a:sym typeface="Wingdings" panose="05000000000000000000" pitchFamily="2" charset="2"/>
            </a:endParaRPr>
          </a:p>
          <a:p>
            <a:pPr lvl="1"/>
            <a:r>
              <a:rPr lang="ja-JP" altLang="en-US" sz="2400" dirty="0">
                <a:sym typeface="Wingdings" panose="05000000000000000000" pitchFamily="2" charset="2"/>
              </a:rPr>
              <a:t>わいは、君のお母さんじゃないねん。</a:t>
            </a:r>
            <a:endParaRPr lang="en-US" altLang="ja-JP" sz="2400" dirty="0">
              <a:sym typeface="Wingdings" panose="05000000000000000000" pitchFamily="2" charset="2"/>
            </a:endParaRPr>
          </a:p>
          <a:p>
            <a:pPr lvl="1"/>
            <a:r>
              <a:rPr lang="ja-JP" altLang="en-US" sz="2400" dirty="0">
                <a:sym typeface="Wingdings" panose="05000000000000000000" pitchFamily="2" charset="2"/>
              </a:rPr>
              <a:t>結果、実験、議論がわかるように謙虚に努力してくれ。当たり前やろ、それくらい。</a:t>
            </a:r>
            <a:endParaRPr lang="en-US" altLang="ja-JP" sz="2400" dirty="0">
              <a:sym typeface="Wingdings" panose="05000000000000000000" pitchFamily="2" charset="2"/>
            </a:endParaRPr>
          </a:p>
        </p:txBody>
      </p:sp>
    </p:spTree>
    <p:extLst>
      <p:ext uri="{BB962C8B-B14F-4D97-AF65-F5344CB8AC3E}">
        <p14:creationId xmlns:p14="http://schemas.microsoft.com/office/powerpoint/2010/main" val="3198417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80192-8AF5-E97E-E40A-DF9B3415C80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B276C30-190E-5A7C-CB79-352D45A4D729}"/>
              </a:ext>
            </a:extLst>
          </p:cNvPr>
          <p:cNvSpPr>
            <a:spLocks noGrp="1"/>
          </p:cNvSpPr>
          <p:nvPr>
            <p:ph type="ctrTitle"/>
          </p:nvPr>
        </p:nvSpPr>
        <p:spPr>
          <a:xfrm>
            <a:off x="757200" y="2364740"/>
            <a:ext cx="10677600" cy="2387600"/>
          </a:xfrm>
        </p:spPr>
        <p:txBody>
          <a:bodyPr/>
          <a:lstStyle/>
          <a:p>
            <a:r>
              <a:rPr lang="en-US" altLang="ja-JP" dirty="0"/>
              <a:t>Step -1: Arcanum </a:t>
            </a:r>
            <a:br>
              <a:rPr kumimoji="1" lang="en-US" altLang="ja-JP" dirty="0"/>
            </a:br>
            <a:r>
              <a:rPr kumimoji="1" lang="en-US" altLang="ja-JP" dirty="0"/>
              <a:t>(</a:t>
            </a:r>
            <a:r>
              <a:rPr lang="ja-JP" altLang="en-US" dirty="0"/>
              <a:t>奥義</a:t>
            </a:r>
            <a:r>
              <a:rPr kumimoji="1" lang="en-US" altLang="ja-JP" dirty="0"/>
              <a:t>)</a:t>
            </a:r>
            <a:endParaRPr kumimoji="1" lang="ja-JP" altLang="en-US" dirty="0"/>
          </a:p>
        </p:txBody>
      </p:sp>
    </p:spTree>
    <p:extLst>
      <p:ext uri="{BB962C8B-B14F-4D97-AF65-F5344CB8AC3E}">
        <p14:creationId xmlns:p14="http://schemas.microsoft.com/office/powerpoint/2010/main" val="3134187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FC122-B1D7-1D3C-B94E-D71CA7C5126B}"/>
              </a:ext>
            </a:extLst>
          </p:cNvPr>
          <p:cNvSpPr>
            <a:spLocks noGrp="1"/>
          </p:cNvSpPr>
          <p:nvPr>
            <p:ph type="title"/>
          </p:nvPr>
        </p:nvSpPr>
        <p:spPr/>
        <p:txBody>
          <a:bodyPr/>
          <a:lstStyle/>
          <a:p>
            <a:r>
              <a:rPr kumimoji="1" lang="ja-JP" altLang="en-US" dirty="0"/>
              <a:t>奥義</a:t>
            </a:r>
            <a:r>
              <a:rPr kumimoji="1" lang="en-US" altLang="ja-JP" dirty="0"/>
              <a:t>: </a:t>
            </a:r>
            <a:r>
              <a:rPr kumimoji="1" lang="ja-JP" altLang="en-US" dirty="0"/>
              <a:t>実験を始める前に論文を書く</a:t>
            </a:r>
          </a:p>
        </p:txBody>
      </p:sp>
      <p:sp>
        <p:nvSpPr>
          <p:cNvPr id="3" name="コンテンツ プレースホルダー 2">
            <a:extLst>
              <a:ext uri="{FF2B5EF4-FFF2-40B4-BE49-F238E27FC236}">
                <a16:creationId xmlns:a16="http://schemas.microsoft.com/office/drawing/2014/main" id="{9EC8DBB2-CA9E-8A37-4B5A-78BAD6E3CC03}"/>
              </a:ext>
            </a:extLst>
          </p:cNvPr>
          <p:cNvSpPr>
            <a:spLocks noGrp="1"/>
          </p:cNvSpPr>
          <p:nvPr>
            <p:ph idx="10"/>
          </p:nvPr>
        </p:nvSpPr>
        <p:spPr>
          <a:xfrm>
            <a:off x="264544" y="1025249"/>
            <a:ext cx="11483999" cy="5554800"/>
          </a:xfrm>
        </p:spPr>
        <p:txBody>
          <a:bodyPr>
            <a:normAutofit/>
          </a:bodyPr>
          <a:lstStyle/>
          <a:p>
            <a:r>
              <a:rPr kumimoji="1" lang="ja-JP" altLang="en-US" sz="2800" dirty="0"/>
              <a:t>前提</a:t>
            </a:r>
            <a:endParaRPr kumimoji="1" lang="en-US" altLang="ja-JP" sz="2800" dirty="0"/>
          </a:p>
          <a:p>
            <a:pPr lvl="1"/>
            <a:r>
              <a:rPr lang="ja-JP" altLang="en-US" sz="2400" dirty="0"/>
              <a:t>これはエキスパート向けです。</a:t>
            </a:r>
            <a:endParaRPr lang="en-US" altLang="ja-JP" sz="2400" dirty="0"/>
          </a:p>
          <a:p>
            <a:pPr lvl="1"/>
            <a:r>
              <a:rPr lang="ja-JP" altLang="en-US" sz="2400" dirty="0"/>
              <a:t>最低でも英語論文</a:t>
            </a:r>
            <a:r>
              <a:rPr lang="en-US" altLang="ja-JP" sz="2400" dirty="0"/>
              <a:t>3</a:t>
            </a:r>
            <a:r>
              <a:rPr lang="ja-JP" altLang="en-US" sz="2400" dirty="0"/>
              <a:t>本は出版した後から取り入れましょう。</a:t>
            </a:r>
            <a:endParaRPr kumimoji="1" lang="en-US" altLang="ja-JP" sz="2400" dirty="0"/>
          </a:p>
          <a:p>
            <a:r>
              <a:rPr kumimoji="1" lang="ja-JP" altLang="en-US" sz="2800" dirty="0"/>
              <a:t>やること</a:t>
            </a:r>
            <a:endParaRPr kumimoji="1" lang="en-US" altLang="ja-JP" sz="2800" dirty="0"/>
          </a:p>
          <a:p>
            <a:pPr lvl="1"/>
            <a:r>
              <a:rPr lang="ja-JP" altLang="en-US" sz="2400" dirty="0"/>
              <a:t>実験を始める前に、イントロ、方法、予測される結果を書いてしまう。</a:t>
            </a:r>
            <a:endParaRPr lang="en-US" altLang="ja-JP" sz="2400" dirty="0"/>
          </a:p>
          <a:p>
            <a:endParaRPr kumimoji="1" lang="ja-JP" altLang="en-US" sz="2800" dirty="0"/>
          </a:p>
        </p:txBody>
      </p:sp>
    </p:spTree>
    <p:extLst>
      <p:ext uri="{BB962C8B-B14F-4D97-AF65-F5344CB8AC3E}">
        <p14:creationId xmlns:p14="http://schemas.microsoft.com/office/powerpoint/2010/main" val="1341654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52F5A-B14C-4029-07BE-EF90CA200A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4E7F75-9F6C-6AE2-47C5-5C8EED8E9FEA}"/>
              </a:ext>
            </a:extLst>
          </p:cNvPr>
          <p:cNvSpPr>
            <a:spLocks noGrp="1"/>
          </p:cNvSpPr>
          <p:nvPr>
            <p:ph type="title"/>
          </p:nvPr>
        </p:nvSpPr>
        <p:spPr/>
        <p:txBody>
          <a:bodyPr>
            <a:normAutofit/>
          </a:bodyPr>
          <a:lstStyle/>
          <a:p>
            <a:r>
              <a:rPr kumimoji="1" lang="en-US" altLang="ja-JP" sz="3600" dirty="0"/>
              <a:t>An Example</a:t>
            </a:r>
            <a:endParaRPr kumimoji="1" lang="ja-JP" altLang="en-US" sz="3600" dirty="0"/>
          </a:p>
        </p:txBody>
      </p:sp>
      <p:sp>
        <p:nvSpPr>
          <p:cNvPr id="3" name="コンテンツ プレースホルダー 2">
            <a:extLst>
              <a:ext uri="{FF2B5EF4-FFF2-40B4-BE49-F238E27FC236}">
                <a16:creationId xmlns:a16="http://schemas.microsoft.com/office/drawing/2014/main" id="{FDFDC358-4B99-A4F7-2351-95430CDB54A1}"/>
              </a:ext>
            </a:extLst>
          </p:cNvPr>
          <p:cNvSpPr>
            <a:spLocks noGrp="1"/>
          </p:cNvSpPr>
          <p:nvPr>
            <p:ph idx="10"/>
          </p:nvPr>
        </p:nvSpPr>
        <p:spPr>
          <a:xfrm>
            <a:off x="353999" y="863662"/>
            <a:ext cx="11483999" cy="6398198"/>
          </a:xfrm>
        </p:spPr>
        <p:txBody>
          <a:bodyPr>
            <a:normAutofit fontScale="40000" lnSpcReduction="20000"/>
          </a:bodyPr>
          <a:lstStyle/>
          <a:p>
            <a:r>
              <a:rPr lang="en-US" altLang="ja-JP" dirty="0"/>
              <a:t>Introduction</a:t>
            </a:r>
          </a:p>
          <a:p>
            <a:pPr lvl="1"/>
            <a:r>
              <a:rPr lang="ja-JP" altLang="en-US" dirty="0"/>
              <a:t>ＡＩの気象分野応用が進んでいる。</a:t>
            </a:r>
          </a:p>
          <a:p>
            <a:pPr lvl="2"/>
            <a:r>
              <a:rPr lang="ja-JP" altLang="en-US" dirty="0"/>
              <a:t>拡散モデルによる超解像・アンサンブル生成、ＡＩ天気予報モデルによる予報タスク、</a:t>
            </a:r>
            <a:r>
              <a:rPr lang="en-US" altLang="ja-JP" dirty="0"/>
              <a:t>Transformer/Swin </a:t>
            </a:r>
            <a:r>
              <a:rPr lang="en-US" altLang="ja-JP" dirty="0" err="1"/>
              <a:t>Unet</a:t>
            </a:r>
            <a:r>
              <a:rPr lang="ja-JP" altLang="en-US" dirty="0"/>
              <a:t>による降水量予測など</a:t>
            </a:r>
          </a:p>
          <a:p>
            <a:pPr lvl="2"/>
            <a:r>
              <a:rPr lang="ja-JP" altLang="en-US" dirty="0"/>
              <a:t>一般的なＡＩは数値的な気象データを処理するものであるが、</a:t>
            </a:r>
            <a:r>
              <a:rPr lang="en-US" altLang="ja-JP" dirty="0"/>
              <a:t>LLM</a:t>
            </a:r>
            <a:r>
              <a:rPr lang="ja-JP" altLang="en-US" dirty="0"/>
              <a:t>モデルによる言語解析の研究も進みつつある </a:t>
            </a:r>
            <a:r>
              <a:rPr lang="en-US" altLang="ja-JP" dirty="0"/>
              <a:t>(</a:t>
            </a:r>
            <a:r>
              <a:rPr lang="ja-JP" altLang="en-US" dirty="0"/>
              <a:t>実況資料生成など</a:t>
            </a:r>
            <a:r>
              <a:rPr lang="en-US" altLang="ja-JP" dirty="0"/>
              <a:t>)</a:t>
            </a:r>
            <a:endParaRPr lang="ja-JP" altLang="en-US" dirty="0"/>
          </a:p>
          <a:p>
            <a:pPr lvl="2"/>
            <a:r>
              <a:rPr lang="ja-JP" altLang="en-US" dirty="0"/>
              <a:t>本研究では、ＬＬＭにより、テキストとして残された情報から気象に関する情報が抽出可能かを検討する。</a:t>
            </a:r>
          </a:p>
          <a:p>
            <a:pPr lvl="1"/>
            <a:r>
              <a:rPr lang="ja-JP" altLang="en-US" dirty="0"/>
              <a:t>古気候復元の文脈。</a:t>
            </a:r>
          </a:p>
          <a:p>
            <a:pPr lvl="2"/>
            <a:r>
              <a:rPr lang="ja-JP" altLang="en-US" dirty="0"/>
              <a:t>テキスト情報からの気象情報抽出については、特に古気象の分野で進みつつある。</a:t>
            </a:r>
          </a:p>
          <a:p>
            <a:pPr lvl="2"/>
            <a:r>
              <a:rPr lang="ja-JP" altLang="en-US" dirty="0"/>
              <a:t>例えば、</a:t>
            </a:r>
            <a:r>
              <a:rPr lang="en-US" altLang="ja-JP" dirty="0"/>
              <a:t>Wang et al. (202X; MWR) </a:t>
            </a:r>
            <a:r>
              <a:rPr lang="ja-JP" altLang="en-US" dirty="0"/>
              <a:t>では、日本の古日記情報から天気情報を読み取り、それをデータ同化することで過去の気象情報の復元精度改善に成功している </a:t>
            </a:r>
            <a:r>
              <a:rPr lang="en-US" altLang="ja-JP" dirty="0"/>
              <a:t>(</a:t>
            </a:r>
            <a:r>
              <a:rPr lang="ja-JP" altLang="en-US" dirty="0"/>
              <a:t>他にもいくつか論文があるはず</a:t>
            </a:r>
            <a:r>
              <a:rPr lang="en-US" altLang="ja-JP" dirty="0"/>
              <a:t>)</a:t>
            </a:r>
            <a:endParaRPr lang="ja-JP" altLang="en-US" dirty="0"/>
          </a:p>
          <a:p>
            <a:pPr lvl="2"/>
            <a:r>
              <a:rPr lang="ja-JP" altLang="en-US" dirty="0"/>
              <a:t>しかし、テキストには、大雨・災害の発生有無・風などの情報も残されており、より多くの気象復元情報を引き出せるポテンシャルを有する。</a:t>
            </a:r>
          </a:p>
          <a:p>
            <a:pPr lvl="1"/>
            <a:r>
              <a:rPr lang="ja-JP" altLang="en-US" dirty="0"/>
              <a:t>本研究の目標は、</a:t>
            </a:r>
            <a:r>
              <a:rPr lang="en-US" altLang="ja-JP" dirty="0"/>
              <a:t>LLM</a:t>
            </a:r>
            <a:r>
              <a:rPr lang="ja-JP" altLang="en-US" dirty="0"/>
              <a:t>を活用することで、テキスト情報からより多くの気象情報を抽出する方法を開拓することである。</a:t>
            </a:r>
          </a:p>
          <a:p>
            <a:pPr lvl="2"/>
            <a:r>
              <a:rPr lang="ja-JP" altLang="en-US" dirty="0"/>
              <a:t>ここでは、訓練済みの</a:t>
            </a:r>
            <a:r>
              <a:rPr lang="en-US" altLang="ja-JP" dirty="0"/>
              <a:t>LLM</a:t>
            </a:r>
            <a:r>
              <a:rPr lang="ja-JP" altLang="en-US" dirty="0"/>
              <a:t>、具体的には</a:t>
            </a:r>
            <a:r>
              <a:rPr lang="en-US" altLang="ja-JP" dirty="0"/>
              <a:t>BERT</a:t>
            </a:r>
            <a:r>
              <a:rPr lang="ja-JP" altLang="en-US" dirty="0"/>
              <a:t>を用いてテキスト情報をデコードし、そのデコード情報から気象情報を復元することを試みる。</a:t>
            </a:r>
          </a:p>
          <a:p>
            <a:pPr lvl="2"/>
            <a:r>
              <a:rPr lang="ja-JP" altLang="en-US" dirty="0"/>
              <a:t>本研究では、その技術開発の第一歩として、</a:t>
            </a:r>
            <a:r>
              <a:rPr lang="en-US" altLang="ja-JP" dirty="0"/>
              <a:t>20XX-20Xx</a:t>
            </a:r>
            <a:r>
              <a:rPr lang="ja-JP" altLang="en-US" dirty="0"/>
              <a:t>年における気象再解析と、気象庁による気象概況を使用する。</a:t>
            </a:r>
          </a:p>
          <a:p>
            <a:pPr lvl="2"/>
            <a:r>
              <a:rPr lang="ja-JP" altLang="en-US" dirty="0"/>
              <a:t>気象概況は、気象情報から作成されたものであるが、当然のことながら情報量は削減されており、その限られた情報量からどの程度の気象情報を復元可能かを検討する。</a:t>
            </a:r>
          </a:p>
          <a:p>
            <a:pPr lvl="2"/>
            <a:r>
              <a:rPr lang="ja-JP" altLang="en-US" dirty="0"/>
              <a:t>特に、テキスト情報からより多くの気象情報技術を抽出するため、</a:t>
            </a:r>
            <a:r>
              <a:rPr lang="en-US" altLang="ja-JP" dirty="0"/>
              <a:t>Consistency Learning</a:t>
            </a:r>
            <a:r>
              <a:rPr lang="ja-JP" altLang="en-US" dirty="0"/>
              <a:t>を用いることでその有用性を評価する。</a:t>
            </a:r>
          </a:p>
          <a:p>
            <a:r>
              <a:rPr lang="en-US" altLang="ja-JP" dirty="0"/>
              <a:t>Data and Method</a:t>
            </a:r>
          </a:p>
          <a:p>
            <a:pPr lvl="1"/>
            <a:r>
              <a:rPr lang="en-US" altLang="ja-JP" dirty="0"/>
              <a:t>Data</a:t>
            </a:r>
          </a:p>
          <a:p>
            <a:pPr lvl="2"/>
            <a:r>
              <a:rPr lang="ja-JP" altLang="en-US" dirty="0"/>
              <a:t>言語情報、日付の情報</a:t>
            </a:r>
          </a:p>
          <a:p>
            <a:pPr lvl="2"/>
            <a:r>
              <a:rPr lang="ja-JP" altLang="en-US" dirty="0"/>
              <a:t>気象情報</a:t>
            </a:r>
            <a:r>
              <a:rPr lang="en-US" altLang="ja-JP" dirty="0"/>
              <a:t>: </a:t>
            </a:r>
            <a:r>
              <a:rPr lang="ja-JP" altLang="en-US" dirty="0"/>
              <a:t>地表面気圧、地表面気温、地表面降水量に限る </a:t>
            </a:r>
            <a:r>
              <a:rPr lang="en-US" altLang="ja-JP" dirty="0"/>
              <a:t>(</a:t>
            </a:r>
            <a:r>
              <a:rPr lang="ja-JP" altLang="en-US" dirty="0"/>
              <a:t>アノマリ情報に変換しておく</a:t>
            </a:r>
            <a:r>
              <a:rPr lang="en-US" altLang="ja-JP" dirty="0"/>
              <a:t>)</a:t>
            </a:r>
            <a:endParaRPr lang="ja-JP" altLang="en-US" dirty="0"/>
          </a:p>
          <a:p>
            <a:pPr lvl="1"/>
            <a:r>
              <a:rPr lang="en-US" altLang="ja-JP" dirty="0"/>
              <a:t>Deep Learning Models</a:t>
            </a:r>
          </a:p>
          <a:p>
            <a:pPr lvl="2"/>
            <a:r>
              <a:rPr lang="en-US" altLang="ja-JP" dirty="0"/>
              <a:t>SDVAE:</a:t>
            </a:r>
            <a:r>
              <a:rPr lang="ja-JP" altLang="en-US" dirty="0"/>
              <a:t>これで再解析情報は事前に情報圧縮しておく </a:t>
            </a:r>
            <a:r>
              <a:rPr lang="en-US" altLang="ja-JP" dirty="0"/>
              <a:t>(</a:t>
            </a:r>
            <a:r>
              <a:rPr lang="ja-JP" altLang="en-US" dirty="0"/>
              <a:t>訓練を軽量化するために</a:t>
            </a:r>
            <a:r>
              <a:rPr lang="en-US" altLang="ja-JP" dirty="0"/>
              <a:t>)</a:t>
            </a:r>
          </a:p>
          <a:p>
            <a:pPr lvl="2"/>
            <a:r>
              <a:rPr lang="en-US" altLang="ja-JP" dirty="0"/>
              <a:t>LLM/BERT</a:t>
            </a:r>
          </a:p>
          <a:p>
            <a:pPr lvl="2"/>
            <a:r>
              <a:rPr lang="en-US" altLang="ja-JP" dirty="0"/>
              <a:t>Conditional Diffusion Model</a:t>
            </a:r>
          </a:p>
          <a:p>
            <a:pPr lvl="1"/>
            <a:r>
              <a:rPr lang="en-US" altLang="ja-JP" dirty="0"/>
              <a:t>Inference</a:t>
            </a:r>
          </a:p>
          <a:p>
            <a:pPr lvl="2"/>
            <a:r>
              <a:rPr lang="ja-JP" altLang="en-US" dirty="0"/>
              <a:t>定義</a:t>
            </a:r>
          </a:p>
          <a:p>
            <a:pPr lvl="3"/>
            <a:r>
              <a:rPr lang="en-US" altLang="ja-JP" dirty="0"/>
              <a:t>x: BERT</a:t>
            </a:r>
            <a:r>
              <a:rPr lang="ja-JP" altLang="en-US" dirty="0"/>
              <a:t>で</a:t>
            </a:r>
            <a:r>
              <a:rPr lang="en-US" altLang="ja-JP" dirty="0"/>
              <a:t>Embed</a:t>
            </a:r>
            <a:r>
              <a:rPr lang="ja-JP" altLang="en-US" dirty="0"/>
              <a:t>されたテキスト情報とする、</a:t>
            </a:r>
            <a:r>
              <a:rPr lang="en-US" altLang="ja-JP" dirty="0"/>
              <a:t>y: SDVAE</a:t>
            </a:r>
            <a:r>
              <a:rPr lang="ja-JP" altLang="en-US" dirty="0"/>
              <a:t>で低次元化された気象情報とする</a:t>
            </a:r>
          </a:p>
          <a:p>
            <a:pPr lvl="3"/>
            <a:r>
              <a:rPr lang="en-US" altLang="ja-JP" dirty="0"/>
              <a:t>f(x) </a:t>
            </a:r>
            <a:r>
              <a:rPr lang="ja-JP" altLang="en-US" dirty="0"/>
              <a:t>は</a:t>
            </a:r>
            <a:r>
              <a:rPr lang="en-US" altLang="ja-JP" dirty="0"/>
              <a:t>x</a:t>
            </a:r>
            <a:r>
              <a:rPr lang="ja-JP" altLang="en-US" dirty="0"/>
              <a:t>から</a:t>
            </a:r>
            <a:r>
              <a:rPr lang="en-US" altLang="ja-JP" dirty="0"/>
              <a:t>y</a:t>
            </a:r>
            <a:r>
              <a:rPr lang="ja-JP" altLang="en-US" dirty="0"/>
              <a:t>を推論する</a:t>
            </a:r>
            <a:r>
              <a:rPr lang="en-US" altLang="ja-JP" dirty="0"/>
              <a:t>conditional diffusion</a:t>
            </a:r>
            <a:r>
              <a:rPr lang="ja-JP" altLang="en-US" dirty="0"/>
              <a:t>、</a:t>
            </a:r>
            <a:r>
              <a:rPr lang="en-US" altLang="ja-JP" dirty="0"/>
              <a:t>g(y)</a:t>
            </a:r>
            <a:r>
              <a:rPr lang="ja-JP" altLang="en-US" dirty="0"/>
              <a:t>は</a:t>
            </a:r>
            <a:r>
              <a:rPr lang="en-US" altLang="ja-JP" dirty="0"/>
              <a:t>y</a:t>
            </a:r>
            <a:r>
              <a:rPr lang="ja-JP" altLang="en-US" dirty="0"/>
              <a:t>から</a:t>
            </a:r>
            <a:r>
              <a:rPr lang="en-US" altLang="ja-JP" dirty="0"/>
              <a:t>x</a:t>
            </a:r>
            <a:r>
              <a:rPr lang="ja-JP" altLang="en-US" dirty="0"/>
              <a:t>を推論する</a:t>
            </a:r>
            <a:r>
              <a:rPr lang="en-US" altLang="ja-JP" dirty="0"/>
              <a:t>conditional diffusion</a:t>
            </a:r>
          </a:p>
          <a:p>
            <a:pPr lvl="2"/>
            <a:r>
              <a:rPr lang="ja-JP" altLang="en-US" dirty="0"/>
              <a:t>実験</a:t>
            </a:r>
            <a:r>
              <a:rPr lang="en-US" altLang="ja-JP" dirty="0"/>
              <a:t>1: f(x)=y </a:t>
            </a:r>
            <a:r>
              <a:rPr lang="ja-JP" altLang="en-US" dirty="0"/>
              <a:t>を訓練、ここで、</a:t>
            </a:r>
            <a:r>
              <a:rPr lang="en-US" altLang="ja-JP" dirty="0"/>
              <a:t>f</a:t>
            </a:r>
            <a:r>
              <a:rPr lang="ja-JP" altLang="en-US" dirty="0"/>
              <a:t>は</a:t>
            </a:r>
            <a:r>
              <a:rPr lang="en-US" altLang="ja-JP" dirty="0"/>
              <a:t>conditional diffusion model</a:t>
            </a:r>
          </a:p>
          <a:p>
            <a:pPr lvl="2"/>
            <a:r>
              <a:rPr lang="ja-JP" altLang="en-US" dirty="0"/>
              <a:t>実験</a:t>
            </a:r>
            <a:r>
              <a:rPr lang="en-US" altLang="ja-JP" dirty="0"/>
              <a:t>2: Consistency learning</a:t>
            </a:r>
            <a:r>
              <a:rPr lang="ja-JP" altLang="en-US" dirty="0"/>
              <a:t>の導入</a:t>
            </a:r>
            <a:r>
              <a:rPr lang="en-US" altLang="ja-JP" dirty="0"/>
              <a:t>: g(f(x))=x </a:t>
            </a:r>
            <a:r>
              <a:rPr lang="ja-JP" altLang="en-US" dirty="0"/>
              <a:t>と </a:t>
            </a:r>
            <a:r>
              <a:rPr lang="en-US" altLang="ja-JP" dirty="0"/>
              <a:t>f(y(g)) = y </a:t>
            </a:r>
            <a:r>
              <a:rPr lang="ja-JP" altLang="en-US" dirty="0"/>
              <a:t>の二つの訓練を行う。これにより、例えば</a:t>
            </a:r>
            <a:r>
              <a:rPr lang="en-US" altLang="ja-JP" dirty="0"/>
              <a:t>x or y </a:t>
            </a:r>
            <a:r>
              <a:rPr lang="ja-JP" altLang="en-US" dirty="0"/>
              <a:t>だけから </a:t>
            </a:r>
            <a:r>
              <a:rPr lang="en-US" altLang="ja-JP" dirty="0"/>
              <a:t>f</a:t>
            </a:r>
            <a:r>
              <a:rPr lang="ja-JP" altLang="en-US" dirty="0"/>
              <a:t>や</a:t>
            </a:r>
            <a:r>
              <a:rPr lang="en-US" altLang="ja-JP" dirty="0"/>
              <a:t>g</a:t>
            </a:r>
            <a:r>
              <a:rPr lang="ja-JP" altLang="en-US" dirty="0"/>
              <a:t>を推論可能になる</a:t>
            </a:r>
          </a:p>
          <a:p>
            <a:pPr lvl="2"/>
            <a:r>
              <a:rPr lang="ja-JP" altLang="en-US" dirty="0"/>
              <a:t>訓練期間、テスト期間</a:t>
            </a:r>
          </a:p>
          <a:p>
            <a:pPr lvl="1"/>
            <a:r>
              <a:rPr lang="en-US" altLang="ja-JP" dirty="0"/>
              <a:t>Results</a:t>
            </a:r>
          </a:p>
          <a:p>
            <a:pPr lvl="2"/>
            <a:r>
              <a:rPr lang="ja-JP" altLang="en-US" dirty="0"/>
              <a:t>気温、地表面気圧、地表面降水量の推論スコアの比較</a:t>
            </a:r>
          </a:p>
          <a:p>
            <a:pPr lvl="2"/>
            <a:r>
              <a:rPr lang="ja-JP" altLang="en-US" dirty="0"/>
              <a:t>事例</a:t>
            </a:r>
          </a:p>
          <a:p>
            <a:pPr lvl="3"/>
            <a:r>
              <a:rPr lang="ja-JP" altLang="en-US" dirty="0"/>
              <a:t>上手く言った事例</a:t>
            </a:r>
          </a:p>
          <a:p>
            <a:pPr lvl="3"/>
            <a:r>
              <a:rPr lang="ja-JP" altLang="en-US" dirty="0"/>
              <a:t>大外しした事例</a:t>
            </a:r>
          </a:p>
          <a:p>
            <a:pPr lvl="2"/>
            <a:r>
              <a:rPr lang="en-US" altLang="ja-JP" dirty="0"/>
              <a:t>SHAP (</a:t>
            </a:r>
            <a:r>
              <a:rPr lang="ja-JP" altLang="en-US" dirty="0"/>
              <a:t>うまくいけば</a:t>
            </a:r>
            <a:r>
              <a:rPr lang="en-US" altLang="ja-JP" dirty="0"/>
              <a:t>)</a:t>
            </a:r>
          </a:p>
          <a:p>
            <a:r>
              <a:rPr lang="ja-JP" altLang="en-US" dirty="0"/>
              <a:t>将来展望</a:t>
            </a:r>
          </a:p>
          <a:p>
            <a:pPr lvl="1"/>
            <a:r>
              <a:rPr lang="ja-JP" altLang="en-US" dirty="0"/>
              <a:t>本研究でも用いた</a:t>
            </a:r>
            <a:r>
              <a:rPr lang="en-US" altLang="ja-JP" dirty="0"/>
              <a:t>LLM/BERT</a:t>
            </a:r>
            <a:r>
              <a:rPr lang="ja-JP" altLang="en-US" dirty="0"/>
              <a:t>は、地球科学を対象としたものではない。今後、地球科学向けの</a:t>
            </a:r>
            <a:r>
              <a:rPr lang="en-US" altLang="ja-JP" dirty="0"/>
              <a:t>LLM</a:t>
            </a:r>
            <a:r>
              <a:rPr lang="ja-JP" altLang="en-US" dirty="0"/>
              <a:t>によるデコード機能を活用することができれば、更なる発展が期待できる。</a:t>
            </a:r>
          </a:p>
        </p:txBody>
      </p:sp>
    </p:spTree>
    <p:extLst>
      <p:ext uri="{BB962C8B-B14F-4D97-AF65-F5344CB8AC3E}">
        <p14:creationId xmlns:p14="http://schemas.microsoft.com/office/powerpoint/2010/main" val="568085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13947-3D19-99ED-BD88-47CE0FC35128}"/>
              </a:ext>
            </a:extLst>
          </p:cNvPr>
          <p:cNvSpPr>
            <a:spLocks noGrp="1"/>
          </p:cNvSpPr>
          <p:nvPr>
            <p:ph type="title"/>
          </p:nvPr>
        </p:nvSpPr>
        <p:spPr/>
        <p:txBody>
          <a:bodyPr/>
          <a:lstStyle/>
          <a:p>
            <a:r>
              <a:rPr kumimoji="1" lang="ja-JP" altLang="en-US" dirty="0"/>
              <a:t>「実験を始める前に論文を書く」の背景</a:t>
            </a:r>
          </a:p>
        </p:txBody>
      </p:sp>
      <p:sp>
        <p:nvSpPr>
          <p:cNvPr id="4" name="角丸四角形 81">
            <a:extLst>
              <a:ext uri="{FF2B5EF4-FFF2-40B4-BE49-F238E27FC236}">
                <a16:creationId xmlns:a16="http://schemas.microsoft.com/office/drawing/2014/main" id="{945B0436-8BE9-C303-3F65-1EEA57FCAB7C}"/>
              </a:ext>
            </a:extLst>
          </p:cNvPr>
          <p:cNvSpPr/>
          <p:nvPr/>
        </p:nvSpPr>
        <p:spPr>
          <a:xfrm>
            <a:off x="107353" y="3690574"/>
            <a:ext cx="1454748" cy="2615067"/>
          </a:xfrm>
          <a:prstGeom prst="roundRect">
            <a:avLst>
              <a:gd name="adj" fmla="val 9908"/>
            </a:avLst>
          </a:prstGeom>
          <a:solidFill>
            <a:schemeClr val="accent6">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4">
            <a:extLst>
              <a:ext uri="{FF2B5EF4-FFF2-40B4-BE49-F238E27FC236}">
                <a16:creationId xmlns:a16="http://schemas.microsoft.com/office/drawing/2014/main" id="{576AB14D-30D8-804B-F9C9-A481B70C05CA}"/>
              </a:ext>
            </a:extLst>
          </p:cNvPr>
          <p:cNvSpPr/>
          <p:nvPr/>
        </p:nvSpPr>
        <p:spPr>
          <a:xfrm>
            <a:off x="4696661" y="971527"/>
            <a:ext cx="4334410" cy="2177427"/>
          </a:xfrm>
          <a:prstGeom prst="roundRect">
            <a:avLst>
              <a:gd name="adj" fmla="val 9908"/>
            </a:avLst>
          </a:prstGeom>
          <a:solidFill>
            <a:schemeClr val="accent6">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角丸四角形 31">
            <a:extLst>
              <a:ext uri="{FF2B5EF4-FFF2-40B4-BE49-F238E27FC236}">
                <a16:creationId xmlns:a16="http://schemas.microsoft.com/office/drawing/2014/main" id="{F21CACF0-5806-1566-BCC6-C10766569BB8}"/>
              </a:ext>
            </a:extLst>
          </p:cNvPr>
          <p:cNvSpPr/>
          <p:nvPr/>
        </p:nvSpPr>
        <p:spPr>
          <a:xfrm>
            <a:off x="4632959" y="2182699"/>
            <a:ext cx="7436689" cy="1103911"/>
          </a:xfrm>
          <a:prstGeom prst="roundRect">
            <a:avLst/>
          </a:prstGeom>
          <a:solidFill>
            <a:schemeClr val="accent3">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角丸四角形 53">
            <a:extLst>
              <a:ext uri="{FF2B5EF4-FFF2-40B4-BE49-F238E27FC236}">
                <a16:creationId xmlns:a16="http://schemas.microsoft.com/office/drawing/2014/main" id="{7CECF372-EFC1-B40B-BD4C-BF8319CF097D}"/>
              </a:ext>
            </a:extLst>
          </p:cNvPr>
          <p:cNvSpPr/>
          <p:nvPr/>
        </p:nvSpPr>
        <p:spPr>
          <a:xfrm>
            <a:off x="107353" y="1897192"/>
            <a:ext cx="1454748" cy="1703258"/>
          </a:xfrm>
          <a:prstGeom prst="roundRect">
            <a:avLst/>
          </a:prstGeom>
          <a:solidFill>
            <a:schemeClr val="accent3">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10">
            <a:extLst>
              <a:ext uri="{FF2B5EF4-FFF2-40B4-BE49-F238E27FC236}">
                <a16:creationId xmlns:a16="http://schemas.microsoft.com/office/drawing/2014/main" id="{8C547862-7D11-1C87-5E61-F7FC99A54D3E}"/>
              </a:ext>
            </a:extLst>
          </p:cNvPr>
          <p:cNvSpPr/>
          <p:nvPr/>
        </p:nvSpPr>
        <p:spPr>
          <a:xfrm>
            <a:off x="1703817" y="238203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Observation</a:t>
            </a:r>
          </a:p>
          <a:p>
            <a:pPr algn="ctr"/>
            <a:r>
              <a:rPr lang="en-US" altLang="ja-JP" sz="1400" dirty="0">
                <a:solidFill>
                  <a:schemeClr val="tx1"/>
                </a:solidFill>
              </a:rPr>
              <a:t>Survey</a:t>
            </a:r>
          </a:p>
          <a:p>
            <a:pPr algn="ctr"/>
            <a:endParaRPr lang="en-US" altLang="ja-JP" sz="100" dirty="0">
              <a:solidFill>
                <a:schemeClr val="tx1"/>
              </a:solidFill>
            </a:endParaRPr>
          </a:p>
          <a:p>
            <a:pPr algn="ctr"/>
            <a:r>
              <a:rPr kumimoji="1" lang="en-US" altLang="ja-JP" sz="1200" dirty="0">
                <a:solidFill>
                  <a:schemeClr val="tx1"/>
                </a:solidFill>
              </a:rPr>
              <a:t>(</a:t>
            </a:r>
            <a:r>
              <a:rPr kumimoji="1" lang="ja-JP" altLang="en-US" sz="1200" dirty="0">
                <a:solidFill>
                  <a:schemeClr val="tx1"/>
                </a:solidFill>
              </a:rPr>
              <a:t>観察・調査</a:t>
            </a:r>
            <a:r>
              <a:rPr kumimoji="1" lang="en-US" altLang="ja-JP" sz="1200" dirty="0">
                <a:solidFill>
                  <a:schemeClr val="tx1"/>
                </a:solidFill>
              </a:rPr>
              <a:t>)</a:t>
            </a:r>
            <a:endParaRPr kumimoji="1" lang="ja-JP" altLang="en-US" sz="1400" dirty="0">
              <a:solidFill>
                <a:schemeClr val="tx1"/>
              </a:solidFill>
            </a:endParaRPr>
          </a:p>
        </p:txBody>
      </p:sp>
      <p:sp>
        <p:nvSpPr>
          <p:cNvPr id="9" name="角丸四角形 17">
            <a:extLst>
              <a:ext uri="{FF2B5EF4-FFF2-40B4-BE49-F238E27FC236}">
                <a16:creationId xmlns:a16="http://schemas.microsoft.com/office/drawing/2014/main" id="{468A6B10-9BE8-8F83-7C82-3E71FBBD3024}"/>
              </a:ext>
            </a:extLst>
          </p:cNvPr>
          <p:cNvSpPr/>
          <p:nvPr/>
        </p:nvSpPr>
        <p:spPr>
          <a:xfrm>
            <a:off x="3216609" y="238203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Wonder</a:t>
            </a:r>
          </a:p>
          <a:p>
            <a:pPr algn="ctr"/>
            <a:endParaRPr lang="en-US" altLang="ja-JP" sz="100" dirty="0">
              <a:solidFill>
                <a:schemeClr val="tx1"/>
              </a:solidFill>
            </a:endParaRPr>
          </a:p>
          <a:p>
            <a:pPr algn="ctr"/>
            <a:r>
              <a:rPr kumimoji="1" lang="en-US" altLang="ja-JP" sz="1200" dirty="0">
                <a:solidFill>
                  <a:schemeClr val="tx1"/>
                </a:solidFill>
              </a:rPr>
              <a:t>(</a:t>
            </a:r>
            <a:r>
              <a:rPr lang="ja-JP" altLang="en-US" sz="1200" dirty="0">
                <a:solidFill>
                  <a:schemeClr val="tx1"/>
                </a:solidFill>
              </a:rPr>
              <a:t>疑問</a:t>
            </a:r>
            <a:r>
              <a:rPr kumimoji="1" lang="en-US" altLang="ja-JP" sz="1200" dirty="0">
                <a:solidFill>
                  <a:schemeClr val="tx1"/>
                </a:solidFill>
              </a:rPr>
              <a:t>)</a:t>
            </a:r>
            <a:endParaRPr kumimoji="1" lang="ja-JP" altLang="en-US" sz="1400" dirty="0">
              <a:solidFill>
                <a:schemeClr val="tx1"/>
              </a:solidFill>
            </a:endParaRPr>
          </a:p>
        </p:txBody>
      </p:sp>
      <p:sp>
        <p:nvSpPr>
          <p:cNvPr id="10" name="角丸四角形 18">
            <a:extLst>
              <a:ext uri="{FF2B5EF4-FFF2-40B4-BE49-F238E27FC236}">
                <a16:creationId xmlns:a16="http://schemas.microsoft.com/office/drawing/2014/main" id="{8CF476EC-0159-CE28-06A4-68F1D29ACEDE}"/>
              </a:ext>
            </a:extLst>
          </p:cNvPr>
          <p:cNvSpPr/>
          <p:nvPr/>
        </p:nvSpPr>
        <p:spPr>
          <a:xfrm>
            <a:off x="4625760" y="2382037"/>
            <a:ext cx="1367091"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Hypothesis, RQ</a:t>
            </a:r>
          </a:p>
          <a:p>
            <a:pPr algn="ctr"/>
            <a:endParaRPr lang="en-US" altLang="ja-JP" sz="100" dirty="0">
              <a:solidFill>
                <a:schemeClr val="tx1"/>
              </a:solidFill>
            </a:endParaRPr>
          </a:p>
          <a:p>
            <a:pPr algn="ctr"/>
            <a:r>
              <a:rPr kumimoji="1" lang="en-US" altLang="ja-JP" sz="1200" dirty="0">
                <a:solidFill>
                  <a:schemeClr val="tx1"/>
                </a:solidFill>
              </a:rPr>
              <a:t>(</a:t>
            </a:r>
            <a:r>
              <a:rPr lang="ja-JP" altLang="en-US" sz="1200" dirty="0">
                <a:solidFill>
                  <a:schemeClr val="tx1"/>
                </a:solidFill>
              </a:rPr>
              <a:t>仮説</a:t>
            </a:r>
            <a:r>
              <a:rPr lang="en-US" altLang="ja-JP" sz="1200" dirty="0">
                <a:solidFill>
                  <a:schemeClr val="tx1"/>
                </a:solidFill>
              </a:rPr>
              <a:t>, </a:t>
            </a:r>
            <a:r>
              <a:rPr lang="ja-JP" altLang="en-US" sz="1200" dirty="0">
                <a:solidFill>
                  <a:schemeClr val="tx1"/>
                </a:solidFill>
              </a:rPr>
              <a:t>問題定義</a:t>
            </a:r>
            <a:r>
              <a:rPr kumimoji="1" lang="en-US" altLang="ja-JP" sz="1200" dirty="0">
                <a:solidFill>
                  <a:schemeClr val="tx1"/>
                </a:solidFill>
              </a:rPr>
              <a:t>)</a:t>
            </a:r>
            <a:endParaRPr kumimoji="1" lang="ja-JP" altLang="en-US" sz="1400" dirty="0">
              <a:solidFill>
                <a:schemeClr val="tx1"/>
              </a:solidFill>
            </a:endParaRPr>
          </a:p>
        </p:txBody>
      </p:sp>
      <p:sp>
        <p:nvSpPr>
          <p:cNvPr id="11" name="角丸四角形 19">
            <a:extLst>
              <a:ext uri="{FF2B5EF4-FFF2-40B4-BE49-F238E27FC236}">
                <a16:creationId xmlns:a16="http://schemas.microsoft.com/office/drawing/2014/main" id="{251F206C-FF85-1901-58EF-F1BEABFA539E}"/>
              </a:ext>
            </a:extLst>
          </p:cNvPr>
          <p:cNvSpPr/>
          <p:nvPr/>
        </p:nvSpPr>
        <p:spPr>
          <a:xfrm>
            <a:off x="6242193" y="238203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Exp. Design</a:t>
            </a:r>
          </a:p>
          <a:p>
            <a:pPr algn="ctr"/>
            <a:endParaRPr lang="en-US" altLang="ja-JP" sz="100" dirty="0">
              <a:solidFill>
                <a:schemeClr val="tx1"/>
              </a:solidFill>
            </a:endParaRPr>
          </a:p>
          <a:p>
            <a:pPr algn="ctr"/>
            <a:r>
              <a:rPr kumimoji="1" lang="en-US" altLang="ja-JP" sz="1150" dirty="0">
                <a:solidFill>
                  <a:schemeClr val="tx1"/>
                </a:solidFill>
              </a:rPr>
              <a:t>(</a:t>
            </a:r>
            <a:r>
              <a:rPr lang="ja-JP" altLang="en-US" sz="1150" dirty="0">
                <a:solidFill>
                  <a:schemeClr val="tx1"/>
                </a:solidFill>
              </a:rPr>
              <a:t>実験デザイン</a:t>
            </a:r>
            <a:r>
              <a:rPr kumimoji="1" lang="en-US" altLang="ja-JP" sz="1150" dirty="0">
                <a:solidFill>
                  <a:schemeClr val="tx1"/>
                </a:solidFill>
              </a:rPr>
              <a:t>)</a:t>
            </a:r>
            <a:endParaRPr kumimoji="1" lang="ja-JP" altLang="en-US" sz="1150" dirty="0">
              <a:solidFill>
                <a:schemeClr val="tx1"/>
              </a:solidFill>
            </a:endParaRPr>
          </a:p>
        </p:txBody>
      </p:sp>
      <p:sp>
        <p:nvSpPr>
          <p:cNvPr id="12" name="角丸四角形 20">
            <a:extLst>
              <a:ext uri="{FF2B5EF4-FFF2-40B4-BE49-F238E27FC236}">
                <a16:creationId xmlns:a16="http://schemas.microsoft.com/office/drawing/2014/main" id="{6F8C8B5C-8612-37BD-E472-4D38D2181852}"/>
              </a:ext>
            </a:extLst>
          </p:cNvPr>
          <p:cNvSpPr/>
          <p:nvPr/>
        </p:nvSpPr>
        <p:spPr>
          <a:xfrm>
            <a:off x="7754985" y="238203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Experiment</a:t>
            </a:r>
          </a:p>
          <a:p>
            <a:pPr algn="ctr"/>
            <a:endParaRPr lang="en-US" altLang="ja-JP" sz="100" dirty="0">
              <a:solidFill>
                <a:schemeClr val="tx1"/>
              </a:solidFill>
            </a:endParaRPr>
          </a:p>
          <a:p>
            <a:pPr algn="ctr"/>
            <a:r>
              <a:rPr kumimoji="1" lang="en-US" altLang="ja-JP" sz="1200" dirty="0">
                <a:solidFill>
                  <a:schemeClr val="tx1"/>
                </a:solidFill>
              </a:rPr>
              <a:t>(</a:t>
            </a:r>
            <a:r>
              <a:rPr lang="ja-JP" altLang="en-US" sz="1200" dirty="0">
                <a:solidFill>
                  <a:schemeClr val="tx1"/>
                </a:solidFill>
              </a:rPr>
              <a:t>実験</a:t>
            </a:r>
            <a:r>
              <a:rPr kumimoji="1" lang="en-US" altLang="ja-JP" sz="1200" dirty="0">
                <a:solidFill>
                  <a:schemeClr val="tx1"/>
                </a:solidFill>
              </a:rPr>
              <a:t>)</a:t>
            </a:r>
            <a:endParaRPr kumimoji="1" lang="ja-JP" altLang="en-US" sz="1400" dirty="0">
              <a:solidFill>
                <a:schemeClr val="tx1"/>
              </a:solidFill>
            </a:endParaRPr>
          </a:p>
        </p:txBody>
      </p:sp>
      <p:sp>
        <p:nvSpPr>
          <p:cNvPr id="13" name="角丸四角形 21">
            <a:extLst>
              <a:ext uri="{FF2B5EF4-FFF2-40B4-BE49-F238E27FC236}">
                <a16:creationId xmlns:a16="http://schemas.microsoft.com/office/drawing/2014/main" id="{344AA7E0-1EE7-41A2-1C9A-1903B64A0AFA}"/>
              </a:ext>
            </a:extLst>
          </p:cNvPr>
          <p:cNvSpPr/>
          <p:nvPr/>
        </p:nvSpPr>
        <p:spPr>
          <a:xfrm>
            <a:off x="9267777" y="238203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Analysis</a:t>
            </a:r>
          </a:p>
          <a:p>
            <a:pPr algn="ctr"/>
            <a:endParaRPr lang="en-US" altLang="ja-JP" sz="100" dirty="0">
              <a:solidFill>
                <a:schemeClr val="tx1"/>
              </a:solidFill>
            </a:endParaRPr>
          </a:p>
          <a:p>
            <a:pPr algn="ctr"/>
            <a:r>
              <a:rPr kumimoji="1" lang="en-US" altLang="ja-JP" sz="1200" dirty="0">
                <a:solidFill>
                  <a:schemeClr val="tx1"/>
                </a:solidFill>
              </a:rPr>
              <a:t>(</a:t>
            </a:r>
            <a:r>
              <a:rPr lang="ja-JP" altLang="en-US" sz="1200" dirty="0">
                <a:solidFill>
                  <a:schemeClr val="tx1"/>
                </a:solidFill>
              </a:rPr>
              <a:t>分析・考察</a:t>
            </a:r>
            <a:r>
              <a:rPr kumimoji="1" lang="en-US" altLang="ja-JP" sz="1200" dirty="0">
                <a:solidFill>
                  <a:schemeClr val="tx1"/>
                </a:solidFill>
              </a:rPr>
              <a:t>)</a:t>
            </a:r>
            <a:endParaRPr kumimoji="1" lang="ja-JP" altLang="en-US" sz="1400" dirty="0">
              <a:solidFill>
                <a:schemeClr val="tx1"/>
              </a:solidFill>
            </a:endParaRPr>
          </a:p>
        </p:txBody>
      </p:sp>
      <p:sp>
        <p:nvSpPr>
          <p:cNvPr id="14" name="角丸四角形 22">
            <a:extLst>
              <a:ext uri="{FF2B5EF4-FFF2-40B4-BE49-F238E27FC236}">
                <a16:creationId xmlns:a16="http://schemas.microsoft.com/office/drawing/2014/main" id="{2487CCB7-914C-4D59-1550-A47172703371}"/>
              </a:ext>
            </a:extLst>
          </p:cNvPr>
          <p:cNvSpPr/>
          <p:nvPr/>
        </p:nvSpPr>
        <p:spPr>
          <a:xfrm>
            <a:off x="10780571" y="238203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Publication</a:t>
            </a:r>
          </a:p>
          <a:p>
            <a:pPr algn="ctr"/>
            <a:endParaRPr lang="en-US" altLang="ja-JP" sz="100" dirty="0">
              <a:solidFill>
                <a:schemeClr val="tx1"/>
              </a:solidFill>
            </a:endParaRPr>
          </a:p>
          <a:p>
            <a:pPr algn="ctr"/>
            <a:r>
              <a:rPr kumimoji="1" lang="en-US" altLang="ja-JP" sz="1200" dirty="0">
                <a:solidFill>
                  <a:schemeClr val="tx1"/>
                </a:solidFill>
              </a:rPr>
              <a:t>(</a:t>
            </a:r>
            <a:r>
              <a:rPr lang="ja-JP" altLang="en-US" sz="1200" dirty="0">
                <a:solidFill>
                  <a:schemeClr val="tx1"/>
                </a:solidFill>
              </a:rPr>
              <a:t>報告</a:t>
            </a:r>
            <a:r>
              <a:rPr kumimoji="1" lang="en-US" altLang="ja-JP" sz="1200" dirty="0">
                <a:solidFill>
                  <a:schemeClr val="tx1"/>
                </a:solidFill>
              </a:rPr>
              <a:t>)</a:t>
            </a:r>
            <a:endParaRPr kumimoji="1" lang="ja-JP" altLang="en-US" sz="1400" dirty="0">
              <a:solidFill>
                <a:schemeClr val="tx1"/>
              </a:solidFill>
            </a:endParaRPr>
          </a:p>
        </p:txBody>
      </p:sp>
      <p:cxnSp>
        <p:nvCxnSpPr>
          <p:cNvPr id="15" name="直線矢印コネクタ 14">
            <a:extLst>
              <a:ext uri="{FF2B5EF4-FFF2-40B4-BE49-F238E27FC236}">
                <a16:creationId xmlns:a16="http://schemas.microsoft.com/office/drawing/2014/main" id="{1FC6E9D7-EBC9-13C7-EEA2-AAB395CDA73C}"/>
              </a:ext>
            </a:extLst>
          </p:cNvPr>
          <p:cNvCxnSpPr>
            <a:endCxn id="8" idx="1"/>
          </p:cNvCxnSpPr>
          <p:nvPr/>
        </p:nvCxnSpPr>
        <p:spPr>
          <a:xfrm flipV="1">
            <a:off x="1409201" y="2722103"/>
            <a:ext cx="294616" cy="4407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BC80E3E-D4E6-8EDC-5F3B-75C859AFC98E}"/>
              </a:ext>
            </a:extLst>
          </p:cNvPr>
          <p:cNvSpPr txBox="1"/>
          <p:nvPr/>
        </p:nvSpPr>
        <p:spPr>
          <a:xfrm>
            <a:off x="9582249" y="1489293"/>
            <a:ext cx="2430217" cy="553998"/>
          </a:xfrm>
          <a:prstGeom prst="rect">
            <a:avLst/>
          </a:prstGeom>
          <a:noFill/>
        </p:spPr>
        <p:txBody>
          <a:bodyPr wrap="none" lIns="0" tIns="0" rIns="0" bIns="0" rtlCol="0">
            <a:spAutoFit/>
          </a:bodyPr>
          <a:lstStyle/>
          <a:p>
            <a:pPr algn="ctr"/>
            <a:r>
              <a:rPr lang="en-US" altLang="ja-JP" dirty="0">
                <a:solidFill>
                  <a:srgbClr val="0000FF"/>
                </a:solidFill>
                <a:latin typeface="Segoe UI" panose="020B0502040204020203" pitchFamily="34" charset="0"/>
                <a:ea typeface="メイリオ" panose="020B0604030504040204" pitchFamily="50" charset="-128"/>
              </a:rPr>
              <a:t>things </a:t>
            </a:r>
            <a:r>
              <a:rPr kumimoji="1" lang="en-US" altLang="ja-JP" dirty="0">
                <a:solidFill>
                  <a:srgbClr val="0000FF"/>
                </a:solidFill>
                <a:latin typeface="Segoe UI" panose="020B0502040204020203" pitchFamily="34" charset="0"/>
                <a:ea typeface="メイリオ" panose="020B0604030504040204" pitchFamily="50" charset="-128"/>
              </a:rPr>
              <a:t>written in articles</a:t>
            </a:r>
          </a:p>
          <a:p>
            <a:pPr algn="ctr"/>
            <a:r>
              <a:rPr kumimoji="1" lang="ja-JP" altLang="en-US" sz="200" dirty="0">
                <a:solidFill>
                  <a:srgbClr val="0000FF"/>
                </a:solidFill>
                <a:latin typeface="Segoe UI" panose="020B0502040204020203" pitchFamily="34" charset="0"/>
                <a:ea typeface="メイリオ" panose="020B0604030504040204" pitchFamily="50" charset="-128"/>
              </a:rPr>
              <a:t> </a:t>
            </a:r>
            <a:endParaRPr kumimoji="1" lang="en-US" altLang="ja-JP" sz="200" dirty="0">
              <a:solidFill>
                <a:srgbClr val="0000FF"/>
              </a:solidFill>
              <a:latin typeface="Segoe UI" panose="020B0502040204020203" pitchFamily="34" charset="0"/>
              <a:ea typeface="メイリオ" panose="020B0604030504040204" pitchFamily="50" charset="-128"/>
            </a:endParaRPr>
          </a:p>
          <a:p>
            <a:pPr algn="ctr"/>
            <a:r>
              <a:rPr kumimoji="1" lang="en-US" altLang="ja-JP" sz="1600" dirty="0">
                <a:solidFill>
                  <a:srgbClr val="0000FF"/>
                </a:solidFill>
                <a:latin typeface="Segoe UI" panose="020B0502040204020203" pitchFamily="34" charset="0"/>
                <a:ea typeface="メイリオ" panose="020B0604030504040204" pitchFamily="50" charset="-128"/>
              </a:rPr>
              <a:t>(</a:t>
            </a:r>
            <a:r>
              <a:rPr kumimoji="1" lang="ja-JP" altLang="en-US" sz="1600" dirty="0">
                <a:solidFill>
                  <a:srgbClr val="0000FF"/>
                </a:solidFill>
                <a:latin typeface="Segoe UI" panose="020B0502040204020203" pitchFamily="34" charset="0"/>
                <a:ea typeface="メイリオ" panose="020B0604030504040204" pitchFamily="50" charset="-128"/>
              </a:rPr>
              <a:t>論文で語られる事</a:t>
            </a:r>
            <a:r>
              <a:rPr kumimoji="1" lang="en-US" altLang="ja-JP" sz="1600" dirty="0">
                <a:solidFill>
                  <a:srgbClr val="0000FF"/>
                </a:solidFill>
                <a:latin typeface="Segoe UI" panose="020B0502040204020203" pitchFamily="34" charset="0"/>
                <a:ea typeface="メイリオ" panose="020B0604030504040204" pitchFamily="50" charset="-128"/>
              </a:rPr>
              <a:t>)</a:t>
            </a:r>
            <a:endParaRPr kumimoji="1" lang="ja-JP" altLang="en-US" sz="1600" dirty="0">
              <a:solidFill>
                <a:srgbClr val="0000FF"/>
              </a:solidFill>
              <a:latin typeface="Segoe UI" panose="020B0502040204020203" pitchFamily="34" charset="0"/>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784D82D9-B3A1-D005-C77F-B77D58EDA4C6}"/>
              </a:ext>
            </a:extLst>
          </p:cNvPr>
          <p:cNvSpPr txBox="1"/>
          <p:nvPr/>
        </p:nvSpPr>
        <p:spPr>
          <a:xfrm>
            <a:off x="1169023" y="944740"/>
            <a:ext cx="3517631" cy="553998"/>
          </a:xfrm>
          <a:prstGeom prst="rect">
            <a:avLst/>
          </a:prstGeom>
          <a:noFill/>
        </p:spPr>
        <p:txBody>
          <a:bodyPr wrap="none" lIns="0" tIns="0" rIns="0" bIns="0" rtlCol="0">
            <a:spAutoFit/>
          </a:bodyPr>
          <a:lstStyle/>
          <a:p>
            <a:pPr algn="ctr"/>
            <a:r>
              <a:rPr lang="en-US" altLang="ja-JP" dirty="0">
                <a:solidFill>
                  <a:schemeClr val="accent6">
                    <a:lumMod val="75000"/>
                  </a:schemeClr>
                </a:solidFill>
                <a:latin typeface="Segoe UI" panose="020B0502040204020203" pitchFamily="34" charset="0"/>
                <a:ea typeface="メイリオ" panose="020B0604030504040204" pitchFamily="50" charset="-128"/>
              </a:rPr>
              <a:t>backgrounds</a:t>
            </a:r>
            <a:r>
              <a:rPr kumimoji="1" lang="en-US" altLang="ja-JP" dirty="0">
                <a:solidFill>
                  <a:schemeClr val="accent6">
                    <a:lumMod val="75000"/>
                  </a:schemeClr>
                </a:solidFill>
                <a:latin typeface="Segoe UI" panose="020B0502040204020203" pitchFamily="34" charset="0"/>
                <a:ea typeface="メイリオ" panose="020B0604030504040204" pitchFamily="50" charset="-128"/>
              </a:rPr>
              <a:t> not written in articles</a:t>
            </a:r>
          </a:p>
          <a:p>
            <a:pPr algn="ctr"/>
            <a:r>
              <a:rPr kumimoji="1" lang="ja-JP" altLang="en-US" sz="200" dirty="0">
                <a:solidFill>
                  <a:schemeClr val="accent6">
                    <a:lumMod val="75000"/>
                  </a:schemeClr>
                </a:solidFill>
                <a:latin typeface="Segoe UI" panose="020B0502040204020203" pitchFamily="34" charset="0"/>
                <a:ea typeface="メイリオ" panose="020B0604030504040204" pitchFamily="50" charset="-128"/>
              </a:rPr>
              <a:t> </a:t>
            </a:r>
            <a:endParaRPr kumimoji="1" lang="en-US" altLang="ja-JP" sz="200" dirty="0">
              <a:solidFill>
                <a:schemeClr val="accent6">
                  <a:lumMod val="75000"/>
                </a:schemeClr>
              </a:solidFill>
              <a:latin typeface="Segoe UI" panose="020B0502040204020203" pitchFamily="34" charset="0"/>
              <a:ea typeface="メイリオ" panose="020B0604030504040204" pitchFamily="50" charset="-128"/>
            </a:endParaRPr>
          </a:p>
          <a:p>
            <a:pPr algn="ctr"/>
            <a:r>
              <a:rPr kumimoji="1" lang="en-US" altLang="ja-JP" sz="1600" dirty="0">
                <a:solidFill>
                  <a:schemeClr val="accent6">
                    <a:lumMod val="75000"/>
                  </a:schemeClr>
                </a:solidFill>
                <a:latin typeface="Segoe UI" panose="020B0502040204020203" pitchFamily="34" charset="0"/>
                <a:ea typeface="メイリオ" panose="020B0604030504040204" pitchFamily="50" charset="-128"/>
              </a:rPr>
              <a:t>(</a:t>
            </a:r>
            <a:r>
              <a:rPr kumimoji="1" lang="ja-JP" altLang="en-US" sz="1600" dirty="0">
                <a:solidFill>
                  <a:schemeClr val="accent6">
                    <a:lumMod val="75000"/>
                  </a:schemeClr>
                </a:solidFill>
                <a:latin typeface="Segoe UI" panose="020B0502040204020203" pitchFamily="34" charset="0"/>
                <a:ea typeface="メイリオ" panose="020B0604030504040204" pitchFamily="50" charset="-128"/>
              </a:rPr>
              <a:t>論文で語られない背景</a:t>
            </a:r>
            <a:r>
              <a:rPr kumimoji="1" lang="en-US" altLang="ja-JP" sz="1600" dirty="0">
                <a:solidFill>
                  <a:schemeClr val="accent6">
                    <a:lumMod val="75000"/>
                  </a:schemeClr>
                </a:solidFill>
                <a:latin typeface="Segoe UI" panose="020B0502040204020203" pitchFamily="34" charset="0"/>
                <a:ea typeface="メイリオ" panose="020B0604030504040204" pitchFamily="50" charset="-128"/>
              </a:rPr>
              <a:t>)</a:t>
            </a:r>
            <a:endParaRPr kumimoji="1" lang="ja-JP" altLang="en-US" sz="1600" dirty="0">
              <a:solidFill>
                <a:schemeClr val="accent6">
                  <a:lumMod val="75000"/>
                </a:schemeClr>
              </a:solidFill>
              <a:latin typeface="Segoe UI" panose="020B0502040204020203" pitchFamily="34" charset="0"/>
              <a:ea typeface="メイリオ" panose="020B0604030504040204" pitchFamily="50" charset="-128"/>
            </a:endParaRPr>
          </a:p>
        </p:txBody>
      </p:sp>
      <p:sp>
        <p:nvSpPr>
          <p:cNvPr id="18" name="角丸四角形 34">
            <a:extLst>
              <a:ext uri="{FF2B5EF4-FFF2-40B4-BE49-F238E27FC236}">
                <a16:creationId xmlns:a16="http://schemas.microsoft.com/office/drawing/2014/main" id="{43F3B736-9991-85F1-FA26-299C26D3A74D}"/>
              </a:ext>
            </a:extLst>
          </p:cNvPr>
          <p:cNvSpPr/>
          <p:nvPr/>
        </p:nvSpPr>
        <p:spPr>
          <a:xfrm>
            <a:off x="191025" y="201627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Issue</a:t>
            </a:r>
          </a:p>
          <a:p>
            <a:pPr algn="ctr"/>
            <a:endParaRPr lang="en-US" altLang="ja-JP" sz="100" dirty="0">
              <a:solidFill>
                <a:schemeClr val="tx1"/>
              </a:solidFill>
            </a:endParaRPr>
          </a:p>
          <a:p>
            <a:pPr algn="ctr"/>
            <a:r>
              <a:rPr kumimoji="1" lang="en-US" altLang="ja-JP" sz="1200" dirty="0">
                <a:solidFill>
                  <a:schemeClr val="tx1"/>
                </a:solidFill>
              </a:rPr>
              <a:t>(</a:t>
            </a:r>
            <a:r>
              <a:rPr lang="ja-JP" altLang="en-US" sz="1200" dirty="0">
                <a:solidFill>
                  <a:schemeClr val="tx1"/>
                </a:solidFill>
              </a:rPr>
              <a:t>課題</a:t>
            </a:r>
            <a:r>
              <a:rPr kumimoji="1" lang="en-US" altLang="ja-JP" sz="1200" dirty="0">
                <a:solidFill>
                  <a:schemeClr val="tx1"/>
                </a:solidFill>
              </a:rPr>
              <a:t>)</a:t>
            </a:r>
            <a:endParaRPr kumimoji="1" lang="ja-JP" altLang="en-US" sz="1400" dirty="0">
              <a:solidFill>
                <a:schemeClr val="tx1"/>
              </a:solidFill>
            </a:endParaRPr>
          </a:p>
        </p:txBody>
      </p:sp>
      <p:sp>
        <p:nvSpPr>
          <p:cNvPr id="19" name="角丸四角形 36">
            <a:extLst>
              <a:ext uri="{FF2B5EF4-FFF2-40B4-BE49-F238E27FC236}">
                <a16:creationId xmlns:a16="http://schemas.microsoft.com/office/drawing/2014/main" id="{AA36CAC6-87FA-51D7-ABAB-5FA3E7779B68}"/>
              </a:ext>
            </a:extLst>
          </p:cNvPr>
          <p:cNvSpPr/>
          <p:nvPr/>
        </p:nvSpPr>
        <p:spPr>
          <a:xfrm>
            <a:off x="191025" y="281637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Knowledge</a:t>
            </a:r>
          </a:p>
          <a:p>
            <a:pPr algn="ctr"/>
            <a:endParaRPr lang="en-US" altLang="ja-JP" sz="100" dirty="0">
              <a:solidFill>
                <a:schemeClr val="tx1"/>
              </a:solidFill>
            </a:endParaRPr>
          </a:p>
          <a:p>
            <a:pPr algn="ctr"/>
            <a:r>
              <a:rPr kumimoji="1" lang="en-US" altLang="ja-JP" sz="1200" dirty="0">
                <a:solidFill>
                  <a:schemeClr val="tx1"/>
                </a:solidFill>
              </a:rPr>
              <a:t>(</a:t>
            </a:r>
            <a:r>
              <a:rPr lang="ja-JP" altLang="en-US" sz="1200" dirty="0">
                <a:solidFill>
                  <a:schemeClr val="tx1"/>
                </a:solidFill>
              </a:rPr>
              <a:t>知識</a:t>
            </a:r>
            <a:r>
              <a:rPr kumimoji="1" lang="en-US" altLang="ja-JP" sz="1200" dirty="0">
                <a:solidFill>
                  <a:schemeClr val="tx1"/>
                </a:solidFill>
              </a:rPr>
              <a:t>)</a:t>
            </a:r>
            <a:endParaRPr kumimoji="1" lang="ja-JP" altLang="en-US" sz="1400" dirty="0">
              <a:solidFill>
                <a:schemeClr val="tx1"/>
              </a:solidFill>
            </a:endParaRPr>
          </a:p>
        </p:txBody>
      </p:sp>
      <p:cxnSp>
        <p:nvCxnSpPr>
          <p:cNvPr id="20" name="直線矢印コネクタ 19">
            <a:extLst>
              <a:ext uri="{FF2B5EF4-FFF2-40B4-BE49-F238E27FC236}">
                <a16:creationId xmlns:a16="http://schemas.microsoft.com/office/drawing/2014/main" id="{984EC837-742F-2C7D-1D84-D16B07E0B148}"/>
              </a:ext>
            </a:extLst>
          </p:cNvPr>
          <p:cNvCxnSpPr>
            <a:stCxn id="18" idx="3"/>
          </p:cNvCxnSpPr>
          <p:nvPr/>
        </p:nvCxnSpPr>
        <p:spPr>
          <a:xfrm>
            <a:off x="1409201" y="2356343"/>
            <a:ext cx="294616" cy="3352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7D4C03E6-9322-399A-DD0B-6F0644E2D5F9}"/>
              </a:ext>
            </a:extLst>
          </p:cNvPr>
          <p:cNvCxnSpPr/>
          <p:nvPr/>
        </p:nvCxnSpPr>
        <p:spPr>
          <a:xfrm>
            <a:off x="2907229" y="2739247"/>
            <a:ext cx="3093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F6E1B9A-8F31-F5FB-6665-CE510F483429}"/>
              </a:ext>
            </a:extLst>
          </p:cNvPr>
          <p:cNvCxnSpPr/>
          <p:nvPr/>
        </p:nvCxnSpPr>
        <p:spPr>
          <a:xfrm>
            <a:off x="4420021" y="2739247"/>
            <a:ext cx="3093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A0D1DDEA-FBCE-ADC8-4C2F-F238CB1CF93C}"/>
              </a:ext>
            </a:extLst>
          </p:cNvPr>
          <p:cNvCxnSpPr/>
          <p:nvPr/>
        </p:nvCxnSpPr>
        <p:spPr>
          <a:xfrm>
            <a:off x="5950286" y="2739247"/>
            <a:ext cx="3093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36A33DE-A949-0A13-F23C-8362871EA1AA}"/>
              </a:ext>
            </a:extLst>
          </p:cNvPr>
          <p:cNvCxnSpPr/>
          <p:nvPr/>
        </p:nvCxnSpPr>
        <p:spPr>
          <a:xfrm>
            <a:off x="7467112" y="2739247"/>
            <a:ext cx="3093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84B002E4-FC31-45CE-79CE-72A7B79FA3BB}"/>
              </a:ext>
            </a:extLst>
          </p:cNvPr>
          <p:cNvCxnSpPr/>
          <p:nvPr/>
        </p:nvCxnSpPr>
        <p:spPr>
          <a:xfrm>
            <a:off x="8973159" y="2739247"/>
            <a:ext cx="3093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80625918-08A7-4AE8-8DEA-98EE44FB6952}"/>
              </a:ext>
            </a:extLst>
          </p:cNvPr>
          <p:cNvCxnSpPr/>
          <p:nvPr/>
        </p:nvCxnSpPr>
        <p:spPr>
          <a:xfrm>
            <a:off x="10499646" y="2739247"/>
            <a:ext cx="3093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角丸四角形 55">
            <a:extLst>
              <a:ext uri="{FF2B5EF4-FFF2-40B4-BE49-F238E27FC236}">
                <a16:creationId xmlns:a16="http://schemas.microsoft.com/office/drawing/2014/main" id="{DD8F834C-50DB-7F4B-E496-87696CDF11BF}"/>
              </a:ext>
            </a:extLst>
          </p:cNvPr>
          <p:cNvSpPr/>
          <p:nvPr/>
        </p:nvSpPr>
        <p:spPr>
          <a:xfrm>
            <a:off x="7754985" y="1046120"/>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Failure</a:t>
            </a:r>
          </a:p>
          <a:p>
            <a:pPr algn="ctr"/>
            <a:endParaRPr lang="en-US" altLang="ja-JP" sz="100" dirty="0">
              <a:solidFill>
                <a:schemeClr val="tx1"/>
              </a:solidFill>
            </a:endParaRPr>
          </a:p>
          <a:p>
            <a:pPr algn="ctr"/>
            <a:r>
              <a:rPr kumimoji="1" lang="en-US" altLang="ja-JP" sz="1200" dirty="0">
                <a:solidFill>
                  <a:schemeClr val="tx1"/>
                </a:solidFill>
              </a:rPr>
              <a:t>(</a:t>
            </a:r>
            <a:r>
              <a:rPr lang="ja-JP" altLang="en-US" sz="1200" dirty="0">
                <a:solidFill>
                  <a:schemeClr val="tx1"/>
                </a:solidFill>
              </a:rPr>
              <a:t>失敗</a:t>
            </a:r>
            <a:r>
              <a:rPr kumimoji="1" lang="en-US" altLang="ja-JP" sz="1200" dirty="0">
                <a:solidFill>
                  <a:schemeClr val="tx1"/>
                </a:solidFill>
              </a:rPr>
              <a:t>)</a:t>
            </a:r>
            <a:endParaRPr kumimoji="1" lang="ja-JP" altLang="en-US" sz="1400" dirty="0">
              <a:solidFill>
                <a:schemeClr val="tx1"/>
              </a:solidFill>
            </a:endParaRPr>
          </a:p>
        </p:txBody>
      </p:sp>
      <p:cxnSp>
        <p:nvCxnSpPr>
          <p:cNvPr id="28" name="直線矢印コネクタ 27">
            <a:extLst>
              <a:ext uri="{FF2B5EF4-FFF2-40B4-BE49-F238E27FC236}">
                <a16:creationId xmlns:a16="http://schemas.microsoft.com/office/drawing/2014/main" id="{BC02510C-B09D-4D71-2815-CE70EC912A5D}"/>
              </a:ext>
            </a:extLst>
          </p:cNvPr>
          <p:cNvCxnSpPr>
            <a:cxnSpLocks/>
          </p:cNvCxnSpPr>
          <p:nvPr/>
        </p:nvCxnSpPr>
        <p:spPr>
          <a:xfrm flipV="1">
            <a:off x="8465671" y="1726252"/>
            <a:ext cx="0" cy="65251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7E9735E0-08E5-486F-4BD5-4207775A26AA}"/>
              </a:ext>
            </a:extLst>
          </p:cNvPr>
          <p:cNvCxnSpPr>
            <a:stCxn id="27" idx="1"/>
          </p:cNvCxnSpPr>
          <p:nvPr/>
        </p:nvCxnSpPr>
        <p:spPr>
          <a:xfrm flipH="1">
            <a:off x="5349137" y="1386186"/>
            <a:ext cx="2405848" cy="9701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8CAB186-5982-DABF-0A34-3D28461BB4B4}"/>
              </a:ext>
            </a:extLst>
          </p:cNvPr>
          <p:cNvCxnSpPr>
            <a:stCxn id="27" idx="1"/>
          </p:cNvCxnSpPr>
          <p:nvPr/>
        </p:nvCxnSpPr>
        <p:spPr>
          <a:xfrm flipH="1">
            <a:off x="6825595" y="1386186"/>
            <a:ext cx="929390" cy="9799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角丸四角形 60">
            <a:extLst>
              <a:ext uri="{FF2B5EF4-FFF2-40B4-BE49-F238E27FC236}">
                <a16:creationId xmlns:a16="http://schemas.microsoft.com/office/drawing/2014/main" id="{AB54CAD3-287D-2C44-10FB-E44ED463C75F}"/>
              </a:ext>
            </a:extLst>
          </p:cNvPr>
          <p:cNvSpPr/>
          <p:nvPr/>
        </p:nvSpPr>
        <p:spPr>
          <a:xfrm>
            <a:off x="191025" y="386076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Philosophy</a:t>
            </a:r>
          </a:p>
          <a:p>
            <a:pPr algn="ctr"/>
            <a:endParaRPr lang="en-US" altLang="ja-JP" sz="100" dirty="0">
              <a:solidFill>
                <a:schemeClr val="tx1"/>
              </a:solidFill>
            </a:endParaRPr>
          </a:p>
          <a:p>
            <a:pPr algn="ctr"/>
            <a:r>
              <a:rPr kumimoji="1" lang="en-US" altLang="ja-JP" sz="1200" dirty="0">
                <a:solidFill>
                  <a:schemeClr val="tx1"/>
                </a:solidFill>
              </a:rPr>
              <a:t>(</a:t>
            </a:r>
            <a:r>
              <a:rPr lang="ja-JP" altLang="en-US" sz="1200" dirty="0">
                <a:solidFill>
                  <a:schemeClr val="tx1"/>
                </a:solidFill>
              </a:rPr>
              <a:t>哲学・美学</a:t>
            </a:r>
            <a:r>
              <a:rPr kumimoji="1" lang="en-US" altLang="ja-JP" sz="1200" dirty="0">
                <a:solidFill>
                  <a:schemeClr val="tx1"/>
                </a:solidFill>
              </a:rPr>
              <a:t>)</a:t>
            </a:r>
            <a:endParaRPr kumimoji="1" lang="ja-JP" altLang="en-US" sz="1400" dirty="0">
              <a:solidFill>
                <a:schemeClr val="tx1"/>
              </a:solidFill>
            </a:endParaRPr>
          </a:p>
        </p:txBody>
      </p:sp>
      <p:sp>
        <p:nvSpPr>
          <p:cNvPr id="32" name="角丸四角形 61">
            <a:extLst>
              <a:ext uri="{FF2B5EF4-FFF2-40B4-BE49-F238E27FC236}">
                <a16:creationId xmlns:a16="http://schemas.microsoft.com/office/drawing/2014/main" id="{3990C70D-BC43-7155-AD1D-7CC5D103E8C4}"/>
              </a:ext>
            </a:extLst>
          </p:cNvPr>
          <p:cNvSpPr/>
          <p:nvPr/>
        </p:nvSpPr>
        <p:spPr>
          <a:xfrm>
            <a:off x="191025" y="469896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Project</a:t>
            </a:r>
          </a:p>
          <a:p>
            <a:pPr algn="ctr"/>
            <a:endParaRPr lang="en-US" altLang="ja-JP" sz="100" dirty="0">
              <a:solidFill>
                <a:schemeClr val="tx1"/>
              </a:solidFill>
            </a:endParaRPr>
          </a:p>
          <a:p>
            <a:pPr algn="ctr"/>
            <a:r>
              <a:rPr kumimoji="1" lang="en-US" altLang="ja-JP" sz="1200" dirty="0">
                <a:solidFill>
                  <a:schemeClr val="tx1"/>
                </a:solidFill>
              </a:rPr>
              <a:t>(</a:t>
            </a:r>
            <a:r>
              <a:rPr kumimoji="1" lang="ja-JP" altLang="en-US" sz="1150" dirty="0">
                <a:solidFill>
                  <a:schemeClr val="tx1"/>
                </a:solidFill>
              </a:rPr>
              <a:t>プロジェクト</a:t>
            </a:r>
            <a:r>
              <a:rPr kumimoji="1" lang="en-US" altLang="ja-JP" sz="1200" dirty="0">
                <a:solidFill>
                  <a:schemeClr val="tx1"/>
                </a:solidFill>
              </a:rPr>
              <a:t>)</a:t>
            </a:r>
            <a:endParaRPr kumimoji="1" lang="ja-JP" altLang="en-US" sz="1400" dirty="0">
              <a:solidFill>
                <a:schemeClr val="tx1"/>
              </a:solidFill>
            </a:endParaRPr>
          </a:p>
        </p:txBody>
      </p:sp>
      <p:sp>
        <p:nvSpPr>
          <p:cNvPr id="33" name="角丸四角形 62">
            <a:extLst>
              <a:ext uri="{FF2B5EF4-FFF2-40B4-BE49-F238E27FC236}">
                <a16:creationId xmlns:a16="http://schemas.microsoft.com/office/drawing/2014/main" id="{AA92E269-4F2C-4F02-1B1F-2DD7FB505F12}"/>
              </a:ext>
            </a:extLst>
          </p:cNvPr>
          <p:cNvSpPr/>
          <p:nvPr/>
        </p:nvSpPr>
        <p:spPr>
          <a:xfrm>
            <a:off x="191025" y="5537167"/>
            <a:ext cx="1218176" cy="6801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Politics</a:t>
            </a:r>
          </a:p>
          <a:p>
            <a:pPr algn="ctr"/>
            <a:endParaRPr lang="en-US" altLang="ja-JP" sz="100" dirty="0">
              <a:solidFill>
                <a:schemeClr val="tx1"/>
              </a:solidFill>
            </a:endParaRPr>
          </a:p>
          <a:p>
            <a:pPr algn="ctr"/>
            <a:r>
              <a:rPr kumimoji="1" lang="en-US" altLang="ja-JP" sz="1200" dirty="0">
                <a:solidFill>
                  <a:schemeClr val="tx1"/>
                </a:solidFill>
              </a:rPr>
              <a:t>(</a:t>
            </a:r>
            <a:r>
              <a:rPr kumimoji="1" lang="ja-JP" altLang="en-US" sz="1200" dirty="0">
                <a:solidFill>
                  <a:schemeClr val="tx1"/>
                </a:solidFill>
              </a:rPr>
              <a:t>政治</a:t>
            </a:r>
            <a:r>
              <a:rPr kumimoji="1" lang="en-US" altLang="ja-JP" sz="1200" dirty="0">
                <a:solidFill>
                  <a:schemeClr val="tx1"/>
                </a:solidFill>
              </a:rPr>
              <a:t>)</a:t>
            </a:r>
            <a:endParaRPr kumimoji="1" lang="ja-JP" altLang="en-US" sz="1400" dirty="0">
              <a:solidFill>
                <a:schemeClr val="tx1"/>
              </a:solidFill>
            </a:endParaRPr>
          </a:p>
        </p:txBody>
      </p:sp>
      <p:cxnSp>
        <p:nvCxnSpPr>
          <p:cNvPr id="34" name="直線矢印コネクタ 33">
            <a:extLst>
              <a:ext uri="{FF2B5EF4-FFF2-40B4-BE49-F238E27FC236}">
                <a16:creationId xmlns:a16="http://schemas.microsoft.com/office/drawing/2014/main" id="{D4A3D13A-5AE1-B840-AB4D-37B06F20AED8}"/>
              </a:ext>
            </a:extLst>
          </p:cNvPr>
          <p:cNvCxnSpPr/>
          <p:nvPr/>
        </p:nvCxnSpPr>
        <p:spPr>
          <a:xfrm flipV="1">
            <a:off x="1432416" y="3149260"/>
            <a:ext cx="264658" cy="105157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CBB73366-4524-5760-144A-76B46125AA6D}"/>
              </a:ext>
            </a:extLst>
          </p:cNvPr>
          <p:cNvCxnSpPr/>
          <p:nvPr/>
        </p:nvCxnSpPr>
        <p:spPr>
          <a:xfrm flipV="1">
            <a:off x="1432416" y="3347960"/>
            <a:ext cx="263003" cy="172201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6D4FCC9-3B89-3F8A-9D53-92BF9CA36FAA}"/>
              </a:ext>
            </a:extLst>
          </p:cNvPr>
          <p:cNvCxnSpPr/>
          <p:nvPr/>
        </p:nvCxnSpPr>
        <p:spPr>
          <a:xfrm flipV="1">
            <a:off x="1432416" y="3553962"/>
            <a:ext cx="271401" cy="236055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C24E3562-6827-4B9E-253C-71D9F9DB26B9}"/>
              </a:ext>
            </a:extLst>
          </p:cNvPr>
          <p:cNvCxnSpPr>
            <a:cxnSpLocks/>
          </p:cNvCxnSpPr>
          <p:nvPr/>
        </p:nvCxnSpPr>
        <p:spPr>
          <a:xfrm>
            <a:off x="8267091" y="1726252"/>
            <a:ext cx="0" cy="6480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0" name="グラフィックス 39">
            <a:extLst>
              <a:ext uri="{FF2B5EF4-FFF2-40B4-BE49-F238E27FC236}">
                <a16:creationId xmlns:a16="http://schemas.microsoft.com/office/drawing/2014/main" id="{D24AA925-946D-AE75-6980-830F5976A2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702444" flipV="1">
            <a:off x="8495889" y="1811448"/>
            <a:ext cx="480038" cy="504984"/>
          </a:xfrm>
          <a:prstGeom prst="rect">
            <a:avLst/>
          </a:prstGeom>
        </p:spPr>
      </p:pic>
      <p:pic>
        <p:nvPicPr>
          <p:cNvPr id="41" name="グラフィックス 40">
            <a:extLst>
              <a:ext uri="{FF2B5EF4-FFF2-40B4-BE49-F238E27FC236}">
                <a16:creationId xmlns:a16="http://schemas.microsoft.com/office/drawing/2014/main" id="{EEBE5087-4A62-A198-4D40-8059500D36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702444" flipV="1">
            <a:off x="6906385" y="1460919"/>
            <a:ext cx="845334" cy="889263"/>
          </a:xfrm>
          <a:prstGeom prst="rect">
            <a:avLst/>
          </a:prstGeom>
        </p:spPr>
      </p:pic>
      <p:sp>
        <p:nvSpPr>
          <p:cNvPr id="42" name="正方形/長方形 41">
            <a:extLst>
              <a:ext uri="{FF2B5EF4-FFF2-40B4-BE49-F238E27FC236}">
                <a16:creationId xmlns:a16="http://schemas.microsoft.com/office/drawing/2014/main" id="{AA336ECE-C0AC-FB33-7FC0-D81C8E4EB06D}"/>
              </a:ext>
            </a:extLst>
          </p:cNvPr>
          <p:cNvSpPr/>
          <p:nvPr/>
        </p:nvSpPr>
        <p:spPr>
          <a:xfrm>
            <a:off x="2325189" y="3563612"/>
            <a:ext cx="9673558" cy="32029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3" name="テキスト ボックス 42">
            <a:extLst>
              <a:ext uri="{FF2B5EF4-FFF2-40B4-BE49-F238E27FC236}">
                <a16:creationId xmlns:a16="http://schemas.microsoft.com/office/drawing/2014/main" id="{E63EA341-C909-D7E0-219B-40CE202766C7}"/>
              </a:ext>
            </a:extLst>
          </p:cNvPr>
          <p:cNvSpPr txBox="1"/>
          <p:nvPr/>
        </p:nvSpPr>
        <p:spPr>
          <a:xfrm>
            <a:off x="2519159" y="3607403"/>
            <a:ext cx="9353523" cy="3139321"/>
          </a:xfrm>
          <a:prstGeom prst="rect">
            <a:avLst/>
          </a:prstGeom>
          <a:noFill/>
        </p:spPr>
        <p:txBody>
          <a:bodyPr wrap="none" lIns="0" tIns="0" rIns="0" bIns="0" rtlCol="0">
            <a:spAutoFit/>
          </a:bodyPr>
          <a:lstStyle/>
          <a:p>
            <a:pPr algn="l"/>
            <a:r>
              <a:rPr kumimoji="1" lang="ja-JP" altLang="en-US" sz="2400" dirty="0">
                <a:latin typeface="Segoe UI" panose="020B0502040204020203" pitchFamily="34" charset="0"/>
                <a:ea typeface="メイリオ" panose="020B0604030504040204" pitchFamily="50" charset="-128"/>
              </a:rPr>
              <a:t>・一般に、科学の流れは上のようになっている</a:t>
            </a:r>
            <a:endParaRPr kumimoji="1" lang="en-US" altLang="ja-JP" sz="2400" dirty="0">
              <a:latin typeface="Segoe UI" panose="020B0502040204020203" pitchFamily="34" charset="0"/>
              <a:ea typeface="メイリオ" panose="020B0604030504040204" pitchFamily="50" charset="-128"/>
            </a:endParaRPr>
          </a:p>
          <a:p>
            <a:pPr algn="l"/>
            <a:r>
              <a:rPr lang="ja-JP" altLang="en-US" sz="2400" dirty="0">
                <a:latin typeface="Segoe UI" panose="020B0502040204020203" pitchFamily="34" charset="0"/>
                <a:ea typeface="メイリオ" panose="020B0604030504040204" pitchFamily="50" charset="-128"/>
              </a:rPr>
              <a:t>・小槻の観察によれば、研究が上手く進まない</a:t>
            </a:r>
            <a:r>
              <a:rPr lang="en-US" altLang="ja-JP" sz="2400" dirty="0">
                <a:latin typeface="Segoe UI" panose="020B0502040204020203" pitchFamily="34" charset="0"/>
                <a:ea typeface="メイリオ" panose="020B0604030504040204" pitchFamily="50" charset="-128"/>
              </a:rPr>
              <a:t>/</a:t>
            </a:r>
            <a:r>
              <a:rPr lang="ja-JP" altLang="en-US" sz="2400" dirty="0">
                <a:latin typeface="Segoe UI" panose="020B0502040204020203" pitchFamily="34" charset="0"/>
                <a:ea typeface="メイリオ" panose="020B0604030504040204" pitchFamily="50" charset="-128"/>
              </a:rPr>
              <a:t>論文化できない場合</a:t>
            </a:r>
            <a:endParaRPr lang="en-US" altLang="ja-JP" sz="2400" dirty="0">
              <a:latin typeface="Segoe UI" panose="020B0502040204020203" pitchFamily="34" charset="0"/>
              <a:ea typeface="メイリオ" panose="020B0604030504040204" pitchFamily="50" charset="-128"/>
            </a:endParaRPr>
          </a:p>
          <a:p>
            <a:pPr algn="l"/>
            <a:r>
              <a:rPr lang="ja-JP" altLang="en-US" sz="2400" dirty="0">
                <a:latin typeface="Segoe UI" panose="020B0502040204020203" pitchFamily="34" charset="0"/>
                <a:ea typeface="メイリオ" panose="020B0604030504040204" pitchFamily="50" charset="-128"/>
              </a:rPr>
              <a:t>　　</a:t>
            </a:r>
            <a:r>
              <a:rPr lang="en-US" altLang="ja-JP" sz="2400" dirty="0">
                <a:solidFill>
                  <a:schemeClr val="accent3"/>
                </a:solidFill>
                <a:latin typeface="Segoe UI" panose="020B0502040204020203" pitchFamily="34" charset="0"/>
                <a:ea typeface="メイリオ" panose="020B0604030504040204" pitchFamily="50" charset="-128"/>
              </a:rPr>
              <a:t>×  </a:t>
            </a:r>
            <a:r>
              <a:rPr lang="ja-JP" altLang="en-US" sz="2400" dirty="0">
                <a:solidFill>
                  <a:schemeClr val="accent3"/>
                </a:solidFill>
                <a:latin typeface="Segoe UI" panose="020B0502040204020203" pitchFamily="34" charset="0"/>
                <a:ea typeface="メイリオ" panose="020B0604030504040204" pitchFamily="50" charset="-128"/>
              </a:rPr>
              <a:t>実験が上手くいかない</a:t>
            </a:r>
            <a:r>
              <a:rPr lang="en-US" altLang="ja-JP" sz="2400" dirty="0">
                <a:latin typeface="Segoe UI" panose="020B0502040204020203" pitchFamily="34" charset="0"/>
                <a:ea typeface="メイリオ" panose="020B0604030504040204" pitchFamily="50" charset="-128"/>
              </a:rPr>
              <a:t>: </a:t>
            </a:r>
            <a:r>
              <a:rPr lang="ja-JP" altLang="en-US" sz="2400" dirty="0">
                <a:latin typeface="Segoe UI" panose="020B0502040204020203" pitchFamily="34" charset="0"/>
                <a:ea typeface="メイリオ" panose="020B0604030504040204" pitchFamily="50" charset="-128"/>
              </a:rPr>
              <a:t>ここに原因があるのではなく</a:t>
            </a:r>
            <a:endParaRPr lang="en-US" altLang="ja-JP" sz="2400" dirty="0">
              <a:latin typeface="Segoe UI" panose="020B0502040204020203" pitchFamily="34" charset="0"/>
              <a:ea typeface="メイリオ" panose="020B0604030504040204" pitchFamily="50" charset="-128"/>
            </a:endParaRPr>
          </a:p>
          <a:p>
            <a:pPr algn="l"/>
            <a:r>
              <a:rPr kumimoji="1" lang="ja-JP" altLang="en-US" sz="2400" dirty="0">
                <a:latin typeface="Segoe UI" panose="020B0502040204020203" pitchFamily="34" charset="0"/>
                <a:ea typeface="メイリオ" panose="020B0604030504040204" pitchFamily="50" charset="-128"/>
              </a:rPr>
              <a:t>　　</a:t>
            </a:r>
            <a:r>
              <a:rPr kumimoji="1" lang="ja-JP" altLang="en-US" sz="2400" dirty="0">
                <a:solidFill>
                  <a:schemeClr val="accent1"/>
                </a:solidFill>
                <a:latin typeface="Segoe UI" panose="020B0502040204020203" pitchFamily="34" charset="0"/>
                <a:ea typeface="メイリオ" panose="020B0604030504040204" pitchFamily="50" charset="-128"/>
              </a:rPr>
              <a:t>〇</a:t>
            </a:r>
            <a:r>
              <a:rPr kumimoji="1" lang="en-US" altLang="ja-JP" sz="2400" dirty="0">
                <a:solidFill>
                  <a:schemeClr val="accent1"/>
                </a:solidFill>
                <a:latin typeface="Segoe UI" panose="020B0502040204020203" pitchFamily="34" charset="0"/>
                <a:ea typeface="メイリオ" panose="020B0604030504040204" pitchFamily="50" charset="-128"/>
              </a:rPr>
              <a:t> </a:t>
            </a:r>
            <a:r>
              <a:rPr kumimoji="1" lang="ja-JP" altLang="en-US" sz="2400" dirty="0">
                <a:solidFill>
                  <a:schemeClr val="accent1"/>
                </a:solidFill>
                <a:latin typeface="Segoe UI" panose="020B0502040204020203" pitchFamily="34" charset="0"/>
                <a:ea typeface="メイリオ" panose="020B0604030504040204" pitchFamily="50" charset="-128"/>
              </a:rPr>
              <a:t>仮説・実験のデザイン</a:t>
            </a:r>
            <a:r>
              <a:rPr kumimoji="1" lang="en-US" altLang="ja-JP" sz="2400" dirty="0">
                <a:latin typeface="Segoe UI" panose="020B0502040204020203" pitchFamily="34" charset="0"/>
                <a:ea typeface="メイリオ" panose="020B0604030504040204" pitchFamily="50" charset="-128"/>
              </a:rPr>
              <a:t>: </a:t>
            </a:r>
            <a:r>
              <a:rPr kumimoji="1" lang="ja-JP" altLang="en-US" sz="2400" dirty="0">
                <a:latin typeface="Segoe UI" panose="020B0502040204020203" pitchFamily="34" charset="0"/>
                <a:ea typeface="メイリオ" panose="020B0604030504040204" pitchFamily="50" charset="-128"/>
              </a:rPr>
              <a:t>ここに原因がある</a:t>
            </a:r>
            <a:endParaRPr kumimoji="1" lang="en-US" altLang="ja-JP" sz="2400" dirty="0">
              <a:latin typeface="Segoe UI" panose="020B0502040204020203" pitchFamily="34" charset="0"/>
              <a:ea typeface="メイリオ" panose="020B0604030504040204" pitchFamily="50" charset="-128"/>
            </a:endParaRPr>
          </a:p>
          <a:p>
            <a:pPr algn="l"/>
            <a:endParaRPr lang="en-US" altLang="ja-JP" sz="1200" dirty="0">
              <a:latin typeface="Segoe UI" panose="020B0502040204020203" pitchFamily="34" charset="0"/>
              <a:ea typeface="メイリオ" panose="020B0604030504040204" pitchFamily="50" charset="-128"/>
            </a:endParaRPr>
          </a:p>
          <a:p>
            <a:pPr algn="l"/>
            <a:r>
              <a:rPr lang="ja-JP" altLang="en-US" sz="2400" dirty="0">
                <a:latin typeface="Segoe UI" panose="020B0502040204020203" pitchFamily="34" charset="0"/>
                <a:ea typeface="メイリオ" panose="020B0604030504040204" pitchFamily="50" charset="-128"/>
              </a:rPr>
              <a:t>ある程度、自分の思うように実験ができるようになったら、</a:t>
            </a:r>
            <a:endParaRPr lang="en-US" altLang="ja-JP" sz="2400" dirty="0">
              <a:latin typeface="Segoe UI" panose="020B0502040204020203" pitchFamily="34" charset="0"/>
              <a:ea typeface="メイリオ" panose="020B0604030504040204" pitchFamily="50" charset="-128"/>
            </a:endParaRPr>
          </a:p>
          <a:p>
            <a:pPr algn="l"/>
            <a:r>
              <a:rPr lang="en-US" altLang="ja-JP" sz="2400" dirty="0">
                <a:latin typeface="Segoe UI" panose="020B0502040204020203" pitchFamily="34" charset="0"/>
                <a:ea typeface="メイリオ" panose="020B0604030504040204" pitchFamily="50" charset="-128"/>
              </a:rPr>
              <a:t> - </a:t>
            </a:r>
            <a:r>
              <a:rPr lang="ja-JP" altLang="en-US" sz="2400" dirty="0">
                <a:latin typeface="Segoe UI" panose="020B0502040204020203" pitchFamily="34" charset="0"/>
                <a:ea typeface="メイリオ" panose="020B0604030504040204" pitchFamily="50" charset="-128"/>
              </a:rPr>
              <a:t>仮説、問題定義する力</a:t>
            </a:r>
            <a:endParaRPr lang="en-US" altLang="ja-JP" sz="2400" dirty="0">
              <a:latin typeface="Segoe UI" panose="020B0502040204020203" pitchFamily="34" charset="0"/>
              <a:ea typeface="メイリオ" panose="020B0604030504040204" pitchFamily="50" charset="-128"/>
            </a:endParaRPr>
          </a:p>
          <a:p>
            <a:pPr algn="l"/>
            <a:r>
              <a:rPr lang="en-US" altLang="ja-JP" sz="2400" dirty="0">
                <a:latin typeface="Segoe UI" panose="020B0502040204020203" pitchFamily="34" charset="0"/>
                <a:ea typeface="メイリオ" panose="020B0604030504040204" pitchFamily="50" charset="-128"/>
              </a:rPr>
              <a:t> - </a:t>
            </a:r>
            <a:r>
              <a:rPr lang="ja-JP" altLang="en-US" sz="2400" dirty="0">
                <a:latin typeface="Segoe UI" panose="020B0502040204020203" pitchFamily="34" charset="0"/>
                <a:ea typeface="メイリオ" panose="020B0604030504040204" pitchFamily="50" charset="-128"/>
              </a:rPr>
              <a:t>それに基づいて実験を設計する力</a:t>
            </a:r>
            <a:endParaRPr lang="en-US" altLang="ja-JP" sz="2400" dirty="0">
              <a:latin typeface="Segoe UI" panose="020B0502040204020203" pitchFamily="34" charset="0"/>
              <a:ea typeface="メイリオ" panose="020B0604030504040204" pitchFamily="50" charset="-128"/>
            </a:endParaRPr>
          </a:p>
          <a:p>
            <a:pPr algn="l"/>
            <a:r>
              <a:rPr lang="ja-JP" altLang="en-US" sz="2400" dirty="0">
                <a:latin typeface="Segoe UI" panose="020B0502040204020203" pitchFamily="34" charset="0"/>
                <a:ea typeface="メイリオ" panose="020B0604030504040204" pitchFamily="50" charset="-128"/>
              </a:rPr>
              <a:t>を身に着けていかないといけない</a:t>
            </a:r>
            <a:endParaRPr lang="en-US" altLang="ja-JP" sz="2400" dirty="0">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8812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arn(inVertical)">
                                      <p:cBhvr>
                                        <p:cTn id="41" dur="500"/>
                                        <p:tgtEl>
                                          <p:spTgt spid="3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inVertical)">
                                      <p:cBhvr>
                                        <p:cTn id="44" dur="500"/>
                                        <p:tgtEl>
                                          <p:spTgt spid="3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par>
                                <p:cTn id="48" presetID="16" presetClass="entr" presetSubtype="21"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500"/>
                                        <p:tgtEl>
                                          <p:spTgt spid="36"/>
                                        </p:tgtEl>
                                      </p:cBhvr>
                                    </p:animEffect>
                                  </p:childTnLst>
                                </p:cTn>
                              </p:par>
                              <p:par>
                                <p:cTn id="51" presetID="16" presetClass="entr" presetSubtype="21"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par>
                                <p:cTn id="54" presetID="16" presetClass="entr" presetSubtype="21"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par>
                                <p:cTn id="57" presetID="16" presetClass="entr" presetSubtype="21"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arn(inVertical)">
                                      <p:cBhvr>
                                        <p:cTn id="5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p:bldP spid="17" grpId="0"/>
      <p:bldP spid="27" grpId="0" animBg="1"/>
      <p:bldP spid="31" grpId="0" animBg="1"/>
      <p:bldP spid="32"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B5C09D-AEE0-B399-32ED-0835B1302807}"/>
              </a:ext>
            </a:extLst>
          </p:cNvPr>
          <p:cNvSpPr>
            <a:spLocks noGrp="1"/>
          </p:cNvSpPr>
          <p:nvPr>
            <p:ph type="title"/>
          </p:nvPr>
        </p:nvSpPr>
        <p:spPr/>
        <p:txBody>
          <a:bodyPr/>
          <a:lstStyle/>
          <a:p>
            <a:r>
              <a:rPr lang="ja-JP" altLang="en-US" dirty="0"/>
              <a:t>「実験を始める前に論文を書く」の効果</a:t>
            </a:r>
            <a:endParaRPr kumimoji="1" lang="ja-JP" altLang="en-US" dirty="0"/>
          </a:p>
        </p:txBody>
      </p:sp>
      <p:sp>
        <p:nvSpPr>
          <p:cNvPr id="3" name="コンテンツ プレースホルダー 2">
            <a:extLst>
              <a:ext uri="{FF2B5EF4-FFF2-40B4-BE49-F238E27FC236}">
                <a16:creationId xmlns:a16="http://schemas.microsoft.com/office/drawing/2014/main" id="{BE4EEF0B-6A83-2D64-DCDD-E2A228CBC6FD}"/>
              </a:ext>
            </a:extLst>
          </p:cNvPr>
          <p:cNvSpPr>
            <a:spLocks noGrp="1"/>
          </p:cNvSpPr>
          <p:nvPr>
            <p:ph idx="10"/>
          </p:nvPr>
        </p:nvSpPr>
        <p:spPr/>
        <p:txBody>
          <a:bodyPr>
            <a:normAutofit lnSpcReduction="10000"/>
          </a:bodyPr>
          <a:lstStyle/>
          <a:p>
            <a:r>
              <a:rPr kumimoji="1" lang="en-US" altLang="ja-JP" sz="2800" b="1" dirty="0"/>
              <a:t>(1) </a:t>
            </a:r>
            <a:r>
              <a:rPr kumimoji="1" lang="ja-JP" altLang="en-US" sz="2800" b="1" dirty="0"/>
              <a:t>直接効果</a:t>
            </a:r>
            <a:r>
              <a:rPr kumimoji="1" lang="en-US" altLang="ja-JP" sz="2800" b="1" dirty="0"/>
              <a:t>: </a:t>
            </a:r>
            <a:r>
              <a:rPr kumimoji="1" lang="ja-JP" altLang="en-US" sz="2800" b="1" dirty="0"/>
              <a:t>実験の効率化</a:t>
            </a:r>
            <a:endParaRPr kumimoji="1" lang="en-US" altLang="ja-JP" sz="2800" b="1" dirty="0"/>
          </a:p>
          <a:p>
            <a:pPr lvl="1"/>
            <a:r>
              <a:rPr lang="ja-JP" altLang="en-US" sz="2400" dirty="0"/>
              <a:t>この技を身に着けないと、膨大に実験を回して、その実験結果を見比べながら、どうやって論文のロジックを作るのかを考えることになる。</a:t>
            </a:r>
            <a:endParaRPr lang="en-US" altLang="ja-JP" sz="2400" dirty="0"/>
          </a:p>
          <a:p>
            <a:pPr lvl="1"/>
            <a:r>
              <a:rPr lang="ja-JP" altLang="en-US" sz="2400" dirty="0"/>
              <a:t>一方で、この技を身に着けると、「人を納得させるには、どのような実験をデザインするのか」という視点で実験デザインが可能になり、効率性が相当上がることになる。</a:t>
            </a:r>
            <a:endParaRPr lang="en-US" altLang="ja-JP" sz="2400" dirty="0"/>
          </a:p>
          <a:p>
            <a:pPr lvl="4"/>
            <a:endParaRPr lang="en-US" altLang="ja-JP" sz="2600" dirty="0"/>
          </a:p>
          <a:p>
            <a:r>
              <a:rPr kumimoji="1" lang="en-US" altLang="ja-JP" sz="2800" b="1" dirty="0"/>
              <a:t>(2) </a:t>
            </a:r>
            <a:r>
              <a:rPr kumimoji="1" lang="ja-JP" altLang="en-US" sz="2800" b="1" dirty="0"/>
              <a:t>間接効果</a:t>
            </a:r>
            <a:r>
              <a:rPr lang="en-US" altLang="ja-JP" sz="2800" b="1" dirty="0"/>
              <a:t>:</a:t>
            </a:r>
            <a:r>
              <a:rPr kumimoji="1" lang="ja-JP" altLang="en-US" sz="2800" b="1" dirty="0"/>
              <a:t>「仮説</a:t>
            </a:r>
            <a:r>
              <a:rPr lang="ja-JP" altLang="en-US" sz="2800" b="1" dirty="0"/>
              <a:t>・実験デザイン」の力の向上</a:t>
            </a:r>
            <a:endParaRPr lang="en-US" altLang="ja-JP" sz="2800" b="1" dirty="0"/>
          </a:p>
          <a:p>
            <a:pPr lvl="1"/>
            <a:r>
              <a:rPr lang="ja-JP" altLang="en-US" sz="2400" dirty="0"/>
              <a:t>仮説演繹の力が付くことである。仮説を持って実験できるようになるため、もし上手くいかなくても、「想定していた結果が出ないのは何故だろう？」「仮説が間違っていたのか？」「実験デザインが適切ではなかったのか？」と振り返り・フィードバックをかけることが出来る。</a:t>
            </a:r>
            <a:endParaRPr lang="en-US" altLang="ja-JP" sz="2400" dirty="0"/>
          </a:p>
          <a:p>
            <a:pPr lvl="1"/>
            <a:r>
              <a:rPr lang="ja-JP" altLang="en-US" sz="2400" dirty="0"/>
              <a:t>そのため、自分自身の仮説実験デザインの力を高めることが出来る。</a:t>
            </a:r>
            <a:endParaRPr lang="en-US" altLang="ja-JP" sz="2400" dirty="0"/>
          </a:p>
          <a:p>
            <a:pPr lvl="1"/>
            <a:r>
              <a:rPr lang="ja-JP" altLang="en-US" sz="2400" dirty="0"/>
              <a:t>何をするにせよ、フィードバックを掛けないと、その力は伸びない。</a:t>
            </a:r>
            <a:endParaRPr lang="en-US" altLang="ja-JP" sz="2400" dirty="0"/>
          </a:p>
        </p:txBody>
      </p:sp>
    </p:spTree>
    <p:extLst>
      <p:ext uri="{BB962C8B-B14F-4D97-AF65-F5344CB8AC3E}">
        <p14:creationId xmlns:p14="http://schemas.microsoft.com/office/powerpoint/2010/main" val="3573239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57200" y="2364740"/>
            <a:ext cx="10677600" cy="2387600"/>
          </a:xfrm>
        </p:spPr>
        <p:txBody>
          <a:bodyPr/>
          <a:lstStyle/>
          <a:p>
            <a:r>
              <a:rPr lang="en-US" altLang="ja-JP" dirty="0"/>
              <a:t>Appendix</a:t>
            </a:r>
            <a:br>
              <a:rPr lang="en-US" altLang="ja-JP" dirty="0"/>
            </a:br>
            <a:r>
              <a:rPr lang="ja-JP" altLang="en-US" dirty="0"/>
              <a:t>小槻の独り言</a:t>
            </a:r>
            <a:endParaRPr kumimoji="1" lang="ja-JP" altLang="en-US" dirty="0"/>
          </a:p>
        </p:txBody>
      </p:sp>
    </p:spTree>
    <p:extLst>
      <p:ext uri="{BB962C8B-B14F-4D97-AF65-F5344CB8AC3E}">
        <p14:creationId xmlns:p14="http://schemas.microsoft.com/office/powerpoint/2010/main" val="41185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15C138E-642F-4953-91D2-CB2236C49491}"/>
              </a:ext>
            </a:extLst>
          </p:cNvPr>
          <p:cNvSpPr>
            <a:spLocks noGrp="1"/>
          </p:cNvSpPr>
          <p:nvPr>
            <p:ph type="title"/>
          </p:nvPr>
        </p:nvSpPr>
        <p:spPr/>
        <p:txBody>
          <a:bodyPr/>
          <a:lstStyle/>
          <a:p>
            <a:r>
              <a:rPr kumimoji="1" lang="ja-JP" altLang="en-US" dirty="0"/>
              <a:t>思うこと</a:t>
            </a:r>
          </a:p>
        </p:txBody>
      </p:sp>
      <p:sp>
        <p:nvSpPr>
          <p:cNvPr id="4" name="コンテンツ プレースホルダー 3">
            <a:extLst>
              <a:ext uri="{FF2B5EF4-FFF2-40B4-BE49-F238E27FC236}">
                <a16:creationId xmlns:a16="http://schemas.microsoft.com/office/drawing/2014/main" id="{72413603-0D80-4D65-A7D2-83620A5A370D}"/>
              </a:ext>
            </a:extLst>
          </p:cNvPr>
          <p:cNvSpPr>
            <a:spLocks noGrp="1"/>
          </p:cNvSpPr>
          <p:nvPr>
            <p:ph idx="10"/>
          </p:nvPr>
        </p:nvSpPr>
        <p:spPr>
          <a:xfrm>
            <a:off x="353999" y="1086208"/>
            <a:ext cx="11483999" cy="5855611"/>
          </a:xfrm>
        </p:spPr>
        <p:txBody>
          <a:bodyPr>
            <a:normAutofit/>
          </a:bodyPr>
          <a:lstStyle/>
          <a:p>
            <a:r>
              <a:rPr lang="en-US" altLang="ja-JP" sz="3200" dirty="0"/>
              <a:t>Scientific Writing</a:t>
            </a:r>
            <a:r>
              <a:rPr lang="ja-JP" altLang="en-US" sz="3200" dirty="0"/>
              <a:t>を教えてくれる研究室は少ないです。</a:t>
            </a:r>
            <a:endParaRPr lang="en-US" altLang="ja-JP" sz="3200" dirty="0"/>
          </a:p>
          <a:p>
            <a:pPr lvl="1"/>
            <a:r>
              <a:rPr lang="ja-JP" altLang="en-US" sz="2800" dirty="0"/>
              <a:t>小槻自身も、体系立てて教わったことはなく、体得した。</a:t>
            </a:r>
            <a:endParaRPr lang="en-US" altLang="ja-JP" sz="2800" dirty="0"/>
          </a:p>
          <a:p>
            <a:pPr lvl="1"/>
            <a:r>
              <a:rPr lang="ja-JP" altLang="en-US" sz="2800" dirty="0"/>
              <a:t>英語論文が一般的ではない研究室でも、こんなこと考えない。</a:t>
            </a:r>
            <a:endParaRPr lang="en-US" altLang="ja-JP" sz="2800" dirty="0"/>
          </a:p>
          <a:p>
            <a:pPr lvl="2"/>
            <a:r>
              <a:rPr lang="ja-JP" altLang="en-US" sz="2400" dirty="0"/>
              <a:t>残念ながら、日本語の論文は、ロジカルプレゼンテーションがしっかりしてなくても、アクセプトされてしまう。</a:t>
            </a:r>
            <a:endParaRPr lang="en-US" altLang="ja-JP" sz="2400" dirty="0"/>
          </a:p>
          <a:p>
            <a:pPr lvl="1"/>
            <a:r>
              <a:rPr lang="ja-JP" altLang="en-US" sz="2800" dirty="0"/>
              <a:t>できる研究者は感覚的に出来る、ので言語化されにくい。</a:t>
            </a:r>
            <a:endParaRPr lang="en-US" altLang="ja-JP" sz="2800" dirty="0"/>
          </a:p>
          <a:p>
            <a:pPr lvl="1"/>
            <a:r>
              <a:rPr lang="ja-JP" altLang="en-US" sz="2800" dirty="0"/>
              <a:t>「科学論文の書き方」みたいな本はたくさんありますが、あまり地球科学向けの本はない。</a:t>
            </a:r>
            <a:endParaRPr lang="en-US" altLang="ja-JP" sz="2800" dirty="0"/>
          </a:p>
          <a:p>
            <a:pPr lvl="2"/>
            <a:r>
              <a:rPr lang="ja-JP" altLang="en-US" sz="2400" dirty="0"/>
              <a:t>医学や化学だと多く見かけます。が、あちらは実験的な</a:t>
            </a:r>
            <a:r>
              <a:rPr lang="en-US" altLang="ja-JP" sz="2400" dirty="0"/>
              <a:t>HARD FACT (</a:t>
            </a:r>
            <a:r>
              <a:rPr lang="ja-JP" altLang="en-US" sz="2400" dirty="0"/>
              <a:t>事実</a:t>
            </a:r>
            <a:r>
              <a:rPr lang="en-US" altLang="ja-JP" sz="2400" dirty="0"/>
              <a:t>) </a:t>
            </a:r>
            <a:r>
              <a:rPr lang="ja-JP" altLang="en-US" sz="2400" dirty="0"/>
              <a:t>が強い分野なので、仮説を積み上げる地球科学の論文には、参考にならない意見も多い、と思う。</a:t>
            </a:r>
            <a:endParaRPr lang="en-US" altLang="ja-JP" sz="2400" dirty="0"/>
          </a:p>
          <a:p>
            <a:pPr lvl="2"/>
            <a:endParaRPr lang="en-US" altLang="ja-JP" sz="2400" dirty="0"/>
          </a:p>
        </p:txBody>
      </p:sp>
    </p:spTree>
    <p:extLst>
      <p:ext uri="{BB962C8B-B14F-4D97-AF65-F5344CB8AC3E}">
        <p14:creationId xmlns:p14="http://schemas.microsoft.com/office/powerpoint/2010/main" val="4014369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15C138E-642F-4953-91D2-CB2236C49491}"/>
              </a:ext>
            </a:extLst>
          </p:cNvPr>
          <p:cNvSpPr>
            <a:spLocks noGrp="1"/>
          </p:cNvSpPr>
          <p:nvPr>
            <p:ph type="title"/>
          </p:nvPr>
        </p:nvSpPr>
        <p:spPr/>
        <p:txBody>
          <a:bodyPr/>
          <a:lstStyle/>
          <a:p>
            <a:r>
              <a:rPr kumimoji="1" lang="en-US" altLang="ja-JP" dirty="0"/>
              <a:t>SW</a:t>
            </a:r>
            <a:r>
              <a:rPr kumimoji="1" lang="ja-JP" altLang="en-US" dirty="0"/>
              <a:t>の本質は？</a:t>
            </a:r>
          </a:p>
        </p:txBody>
      </p:sp>
      <p:sp>
        <p:nvSpPr>
          <p:cNvPr id="4" name="コンテンツ プレースホルダー 3">
            <a:extLst>
              <a:ext uri="{FF2B5EF4-FFF2-40B4-BE49-F238E27FC236}">
                <a16:creationId xmlns:a16="http://schemas.microsoft.com/office/drawing/2014/main" id="{72413603-0D80-4D65-A7D2-83620A5A370D}"/>
              </a:ext>
            </a:extLst>
          </p:cNvPr>
          <p:cNvSpPr>
            <a:spLocks noGrp="1"/>
          </p:cNvSpPr>
          <p:nvPr>
            <p:ph idx="10"/>
          </p:nvPr>
        </p:nvSpPr>
        <p:spPr>
          <a:xfrm>
            <a:off x="338759" y="926188"/>
            <a:ext cx="11483999" cy="6084211"/>
          </a:xfrm>
        </p:spPr>
        <p:txBody>
          <a:bodyPr>
            <a:normAutofit fontScale="70000" lnSpcReduction="20000"/>
          </a:bodyPr>
          <a:lstStyle/>
          <a:p>
            <a:r>
              <a:rPr lang="en-US" altLang="ja-JP" sz="3200" dirty="0"/>
              <a:t>Scientific Writing</a:t>
            </a:r>
            <a:r>
              <a:rPr lang="ja-JP" altLang="en-US" sz="3200" dirty="0"/>
              <a:t>、穴埋め・フレームとして使うこともできる。</a:t>
            </a:r>
            <a:endParaRPr lang="en-US" altLang="ja-JP" sz="3200" dirty="0"/>
          </a:p>
          <a:p>
            <a:r>
              <a:rPr lang="ja-JP" altLang="en-US" sz="3200" dirty="0"/>
              <a:t>ただもっと理解したい時、その本質は、</a:t>
            </a:r>
            <a:r>
              <a:rPr lang="ja-JP" altLang="en-US" sz="3200" u="sng" dirty="0"/>
              <a:t>経験科学</a:t>
            </a:r>
            <a:r>
              <a:rPr lang="ja-JP" altLang="en-US" sz="3200" dirty="0"/>
              <a:t>と</a:t>
            </a:r>
            <a:r>
              <a:rPr lang="ja-JP" altLang="en-US" sz="3200" u="sng" dirty="0"/>
              <a:t>ロジカル・プレゼンテーション</a:t>
            </a:r>
            <a:r>
              <a:rPr lang="ja-JP" altLang="en-US" sz="3200" dirty="0"/>
              <a:t>の２つにあるのだと、小槻は思っている。</a:t>
            </a:r>
            <a:endParaRPr lang="en-US" altLang="ja-JP" sz="3200" dirty="0"/>
          </a:p>
          <a:p>
            <a:r>
              <a:rPr lang="ja-JP" altLang="en-US" sz="3200" u="sng" dirty="0"/>
              <a:t>経験科学</a:t>
            </a:r>
            <a:endParaRPr lang="en-US" altLang="ja-JP" sz="3200" u="sng" dirty="0"/>
          </a:p>
          <a:p>
            <a:pPr lvl="1"/>
            <a:r>
              <a:rPr lang="en-US" altLang="ja-JP" sz="2800" dirty="0"/>
              <a:t>SW</a:t>
            </a:r>
            <a:r>
              <a:rPr lang="ja-JP" altLang="en-US" sz="2800" dirty="0"/>
              <a:t>とは「仮説を積み上げて知の巨人を成長させる」という経験科学の営みそのものである。</a:t>
            </a:r>
            <a:endParaRPr lang="en-US" altLang="ja-JP" sz="2800" dirty="0"/>
          </a:p>
          <a:p>
            <a:pPr lvl="1"/>
            <a:r>
              <a:rPr lang="ja-JP" altLang="en-US" sz="2800" dirty="0"/>
              <a:t>知の巨人を成長させるために、</a:t>
            </a:r>
            <a:r>
              <a:rPr lang="en-US" altLang="ja-JP" sz="2800" dirty="0"/>
              <a:t>Introduction</a:t>
            </a:r>
            <a:r>
              <a:rPr lang="ja-JP" altLang="en-US" sz="2800" dirty="0"/>
              <a:t>で「現在の知の巨人 </a:t>
            </a:r>
            <a:r>
              <a:rPr lang="en-US" altLang="ja-JP" sz="2800" dirty="0"/>
              <a:t>(</a:t>
            </a:r>
            <a:r>
              <a:rPr lang="ja-JP" altLang="en-US" sz="2800" dirty="0"/>
              <a:t>仮説の最前線</a:t>
            </a:r>
            <a:r>
              <a:rPr lang="en-US" altLang="ja-JP" sz="2800" dirty="0"/>
              <a:t>)</a:t>
            </a:r>
            <a:r>
              <a:rPr lang="ja-JP" altLang="en-US" sz="2800" dirty="0"/>
              <a:t>」を示し、</a:t>
            </a:r>
            <a:r>
              <a:rPr lang="en-US" altLang="ja-JP" sz="2800" dirty="0"/>
              <a:t>Discussion</a:t>
            </a:r>
            <a:r>
              <a:rPr lang="ja-JP" altLang="en-US" sz="2800" dirty="0"/>
              <a:t>でその成長を論理的に示すのが科学論文である。</a:t>
            </a:r>
            <a:endParaRPr lang="en-US" altLang="ja-JP" sz="2800" dirty="0"/>
          </a:p>
          <a:p>
            <a:pPr lvl="1"/>
            <a:r>
              <a:rPr lang="ja-JP" altLang="en-US" sz="2800" dirty="0"/>
              <a:t>その観点に立てば、論文では</a:t>
            </a:r>
            <a:r>
              <a:rPr lang="en-US" altLang="ja-JP" sz="2800" dirty="0"/>
              <a:t>Discussion</a:t>
            </a:r>
            <a:r>
              <a:rPr lang="ja-JP" altLang="en-US" sz="2800" dirty="0"/>
              <a:t>が大事なことが分かってくる。そして、出来る科学者ほど、この</a:t>
            </a:r>
            <a:r>
              <a:rPr lang="en-US" altLang="ja-JP" sz="2800" dirty="0"/>
              <a:t>Discussion</a:t>
            </a:r>
            <a:r>
              <a:rPr lang="ja-JP" altLang="en-US" sz="2800" dirty="0"/>
              <a:t>が素晴らしい。</a:t>
            </a:r>
            <a:endParaRPr lang="en-US" altLang="ja-JP" sz="2800" dirty="0"/>
          </a:p>
          <a:p>
            <a:pPr lvl="1"/>
            <a:r>
              <a:rPr lang="ja-JP" altLang="en-US" sz="2800" dirty="0"/>
              <a:t>「得られた結果からどこまで言えるのか？」「実験から言えないことは何か？」「将来に繋がる示唆は何か？」「どんな仮説が新たに得られたか？」など、</a:t>
            </a:r>
            <a:r>
              <a:rPr lang="en-US" altLang="ja-JP" sz="2800" dirty="0"/>
              <a:t>Discussion</a:t>
            </a:r>
            <a:r>
              <a:rPr lang="ja-JP" altLang="en-US" sz="2800" dirty="0"/>
              <a:t>が深められるようになったら、科学者として一人前だと、小槻は思う。</a:t>
            </a:r>
            <a:endParaRPr lang="en-US" altLang="ja-JP" sz="2800" dirty="0"/>
          </a:p>
          <a:p>
            <a:pPr lvl="1"/>
            <a:r>
              <a:rPr lang="ja-JP" altLang="en-US" sz="2800" dirty="0"/>
              <a:t>一方で、キャリアが不十分な場合、この</a:t>
            </a:r>
            <a:r>
              <a:rPr lang="en-US" altLang="ja-JP" sz="2800" dirty="0"/>
              <a:t>Discussion</a:t>
            </a:r>
            <a:r>
              <a:rPr lang="ja-JP" altLang="en-US" sz="2800" dirty="0"/>
              <a:t>が難しい。結果の説明に終始してしまう。ここを一歩深められるか否かが、科学者として大事だと思う。</a:t>
            </a:r>
            <a:endParaRPr lang="en-US" altLang="ja-JP" sz="2800" dirty="0"/>
          </a:p>
          <a:p>
            <a:r>
              <a:rPr lang="ja-JP" altLang="en-US" sz="3200" u="sng" dirty="0"/>
              <a:t>ロジカル・プレゼンテーション</a:t>
            </a:r>
            <a:endParaRPr lang="en-US" altLang="ja-JP" sz="3200" u="sng" dirty="0"/>
          </a:p>
          <a:p>
            <a:pPr lvl="1"/>
            <a:r>
              <a:rPr lang="ja-JP" altLang="en-US" sz="2800" dirty="0"/>
              <a:t>ピラミッド・ストラクチャーの様に、縦の論理と横の論理を組み合わせ論理を彫り込んでいくイメージ</a:t>
            </a:r>
            <a:endParaRPr lang="en-US" altLang="ja-JP" sz="2800" dirty="0"/>
          </a:p>
          <a:p>
            <a:pPr lvl="1"/>
            <a:r>
              <a:rPr lang="ja-JP" altLang="en-US" sz="2800" dirty="0"/>
              <a:t>経営コンサルのプレゼン資料も、同じように彫り込まれている。まず論理の骨組みを作って、それから詳細を作り込んでいく。</a:t>
            </a:r>
            <a:endParaRPr lang="en-US" altLang="ja-JP" sz="2800" dirty="0"/>
          </a:p>
          <a:p>
            <a:pPr lvl="1"/>
            <a:endParaRPr lang="en-US" altLang="ja-JP" sz="2800" dirty="0"/>
          </a:p>
          <a:p>
            <a:pPr lvl="2"/>
            <a:endParaRPr lang="en-US" altLang="ja-JP" sz="2400" dirty="0"/>
          </a:p>
        </p:txBody>
      </p:sp>
    </p:spTree>
    <p:extLst>
      <p:ext uri="{BB962C8B-B14F-4D97-AF65-F5344CB8AC3E}">
        <p14:creationId xmlns:p14="http://schemas.microsoft.com/office/powerpoint/2010/main" val="92629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What is Scientific</a:t>
            </a:r>
            <a:r>
              <a:rPr kumimoji="1" lang="en-US" altLang="ja-JP" dirty="0"/>
              <a:t> Writing (SW)</a:t>
            </a:r>
            <a:r>
              <a:rPr kumimoji="1" lang="ja-JP" altLang="en-US" dirty="0"/>
              <a:t>？</a:t>
            </a:r>
          </a:p>
        </p:txBody>
      </p:sp>
      <p:sp>
        <p:nvSpPr>
          <p:cNvPr id="2" name="コンテンツ プレースホルダー 1"/>
          <p:cNvSpPr>
            <a:spLocks noGrp="1"/>
          </p:cNvSpPr>
          <p:nvPr>
            <p:ph idx="10"/>
          </p:nvPr>
        </p:nvSpPr>
        <p:spPr>
          <a:xfrm>
            <a:off x="301699" y="1040544"/>
            <a:ext cx="11838001" cy="5554800"/>
          </a:xfrm>
        </p:spPr>
        <p:txBody>
          <a:bodyPr>
            <a:normAutofit/>
          </a:bodyPr>
          <a:lstStyle/>
          <a:p>
            <a:r>
              <a:rPr lang="ja-JP" altLang="en-US" sz="2800" b="1" dirty="0"/>
              <a:t>論文は日本語でも英語でもなく、</a:t>
            </a:r>
            <a:r>
              <a:rPr lang="en-US" altLang="ja-JP" sz="2800" b="1" u="sng" dirty="0">
                <a:solidFill>
                  <a:srgbClr val="FF0000"/>
                </a:solidFill>
              </a:rPr>
              <a:t>Scientific Writing</a:t>
            </a:r>
            <a:r>
              <a:rPr lang="ja-JP" altLang="en-US" sz="2800" b="1" dirty="0"/>
              <a:t> という言語で書く</a:t>
            </a:r>
            <a:r>
              <a:rPr lang="ja-JP" altLang="en-US" sz="2800" dirty="0"/>
              <a:t>。</a:t>
            </a:r>
            <a:endParaRPr lang="en-US" altLang="ja-JP" sz="2800" dirty="0"/>
          </a:p>
          <a:p>
            <a:pPr lvl="1"/>
            <a:r>
              <a:rPr lang="en-US" altLang="ja-JP" sz="2400" dirty="0"/>
              <a:t>SW</a:t>
            </a:r>
            <a:r>
              <a:rPr lang="ja-JP" altLang="en-US" sz="2400" dirty="0"/>
              <a:t>とは、科学におけるロジカルプレゼンテーションです。</a:t>
            </a:r>
            <a:endParaRPr lang="en-US" altLang="ja-JP" sz="2400" dirty="0"/>
          </a:p>
          <a:p>
            <a:pPr lvl="1"/>
            <a:r>
              <a:rPr lang="ja-JP" altLang="en-US" sz="2400" dirty="0"/>
              <a:t>或る程度パターン化されており、技術として習得可能です。</a:t>
            </a:r>
            <a:endParaRPr lang="en-US" altLang="ja-JP" sz="2400" dirty="0"/>
          </a:p>
          <a:p>
            <a:pPr lvl="1"/>
            <a:r>
              <a:rPr lang="ja-JP" altLang="en-US" sz="2400" dirty="0"/>
              <a:t>裏を返すば、</a:t>
            </a:r>
            <a:r>
              <a:rPr lang="en-US" altLang="ja-JP" sz="2400" dirty="0"/>
              <a:t>SW</a:t>
            </a:r>
            <a:r>
              <a:rPr lang="ja-JP" altLang="en-US" sz="2400" dirty="0"/>
              <a:t>に則っていない論文は</a:t>
            </a:r>
            <a:r>
              <a:rPr lang="en-US" altLang="ja-JP" sz="2400" dirty="0"/>
              <a:t>REJECT</a:t>
            </a:r>
            <a:r>
              <a:rPr lang="ja-JP" altLang="en-US" sz="2400" dirty="0"/>
              <a:t>されます。</a:t>
            </a:r>
            <a:endParaRPr lang="en-US" altLang="ja-JP" sz="2400" dirty="0"/>
          </a:p>
          <a:p>
            <a:pPr lvl="1"/>
            <a:r>
              <a:rPr lang="ja-JP" altLang="en-US" sz="2400" dirty="0"/>
              <a:t>論文原稿の執筆に慣れてない人は、</a:t>
            </a:r>
            <a:r>
              <a:rPr lang="en-US" altLang="ja-JP" sz="2400" dirty="0"/>
              <a:t>SW</a:t>
            </a:r>
            <a:r>
              <a:rPr lang="ja-JP" altLang="en-US" sz="2400" dirty="0"/>
              <a:t>に関する教科書をまず一冊読みましょう。</a:t>
            </a:r>
            <a:endParaRPr lang="en-US" altLang="ja-JP" sz="2400" dirty="0"/>
          </a:p>
        </p:txBody>
      </p:sp>
      <p:pic>
        <p:nvPicPr>
          <p:cNvPr id="4" name="図 3"/>
          <p:cNvPicPr>
            <a:picLocks noChangeAspect="1"/>
          </p:cNvPicPr>
          <p:nvPr/>
        </p:nvPicPr>
        <p:blipFill>
          <a:blip r:embed="rId2"/>
          <a:stretch>
            <a:fillRect/>
          </a:stretch>
        </p:blipFill>
        <p:spPr>
          <a:xfrm>
            <a:off x="2034009" y="3436030"/>
            <a:ext cx="2168751" cy="3045014"/>
          </a:xfrm>
          <a:prstGeom prst="rect">
            <a:avLst/>
          </a:prstGeom>
        </p:spPr>
      </p:pic>
      <p:pic>
        <p:nvPicPr>
          <p:cNvPr id="5" name="図 4"/>
          <p:cNvPicPr>
            <a:picLocks noChangeAspect="1"/>
          </p:cNvPicPr>
          <p:nvPr/>
        </p:nvPicPr>
        <p:blipFill>
          <a:blip r:embed="rId3"/>
          <a:stretch>
            <a:fillRect/>
          </a:stretch>
        </p:blipFill>
        <p:spPr>
          <a:xfrm>
            <a:off x="5177333" y="3564092"/>
            <a:ext cx="2086735" cy="2867803"/>
          </a:xfrm>
          <a:prstGeom prst="rect">
            <a:avLst/>
          </a:prstGeom>
        </p:spPr>
      </p:pic>
      <p:sp>
        <p:nvSpPr>
          <p:cNvPr id="6" name="テキスト ボックス 5"/>
          <p:cNvSpPr txBox="1"/>
          <p:nvPr/>
        </p:nvSpPr>
        <p:spPr>
          <a:xfrm>
            <a:off x="1793362" y="6520310"/>
            <a:ext cx="2852063" cy="338554"/>
          </a:xfrm>
          <a:prstGeom prst="rect">
            <a:avLst/>
          </a:prstGeom>
          <a:noFill/>
        </p:spPr>
        <p:txBody>
          <a:bodyPr wrap="none" rtlCol="0">
            <a:spAutoFit/>
          </a:bodyPr>
          <a:lstStyle/>
          <a:p>
            <a:r>
              <a:rPr lang="ja-JP" altLang="en-US" sz="1600" dirty="0"/>
              <a:t>環境研・花崎さんのおススメ</a:t>
            </a:r>
          </a:p>
        </p:txBody>
      </p:sp>
      <p:sp>
        <p:nvSpPr>
          <p:cNvPr id="7" name="テキスト ボックス 6"/>
          <p:cNvSpPr txBox="1"/>
          <p:nvPr/>
        </p:nvSpPr>
        <p:spPr>
          <a:xfrm>
            <a:off x="4886484" y="6520310"/>
            <a:ext cx="2646878" cy="338554"/>
          </a:xfrm>
          <a:prstGeom prst="rect">
            <a:avLst/>
          </a:prstGeom>
          <a:noFill/>
        </p:spPr>
        <p:txBody>
          <a:bodyPr wrap="none" rtlCol="0">
            <a:spAutoFit/>
          </a:bodyPr>
          <a:lstStyle/>
          <a:p>
            <a:r>
              <a:rPr lang="ja-JP" altLang="en-US" sz="1600" dirty="0"/>
              <a:t>北大・稲津さんのおススメ</a:t>
            </a:r>
          </a:p>
        </p:txBody>
      </p:sp>
      <p:sp>
        <p:nvSpPr>
          <p:cNvPr id="8" name="テキスト ボックス 7">
            <a:extLst>
              <a:ext uri="{FF2B5EF4-FFF2-40B4-BE49-F238E27FC236}">
                <a16:creationId xmlns:a16="http://schemas.microsoft.com/office/drawing/2014/main" id="{6DF1D78E-2E5F-922B-B662-306F6FFDC782}"/>
              </a:ext>
            </a:extLst>
          </p:cNvPr>
          <p:cNvSpPr txBox="1"/>
          <p:nvPr/>
        </p:nvSpPr>
        <p:spPr>
          <a:xfrm>
            <a:off x="8330725" y="6520310"/>
            <a:ext cx="2031325" cy="338554"/>
          </a:xfrm>
          <a:prstGeom prst="rect">
            <a:avLst/>
          </a:prstGeom>
          <a:noFill/>
        </p:spPr>
        <p:txBody>
          <a:bodyPr wrap="none" rtlCol="0">
            <a:spAutoFit/>
          </a:bodyPr>
          <a:lstStyle/>
          <a:p>
            <a:r>
              <a:rPr lang="ja-JP" altLang="en-US" sz="1600" dirty="0"/>
              <a:t>小槻さんのおススメ</a:t>
            </a:r>
          </a:p>
        </p:txBody>
      </p:sp>
      <p:sp>
        <p:nvSpPr>
          <p:cNvPr id="9" name="テキスト ボックス 8">
            <a:extLst>
              <a:ext uri="{FF2B5EF4-FFF2-40B4-BE49-F238E27FC236}">
                <a16:creationId xmlns:a16="http://schemas.microsoft.com/office/drawing/2014/main" id="{DF09B06F-7728-583C-325C-FDBF83DF366E}"/>
              </a:ext>
            </a:extLst>
          </p:cNvPr>
          <p:cNvSpPr txBox="1"/>
          <p:nvPr/>
        </p:nvSpPr>
        <p:spPr>
          <a:xfrm>
            <a:off x="8594884" y="4910394"/>
            <a:ext cx="1338828" cy="369332"/>
          </a:xfrm>
          <a:prstGeom prst="rect">
            <a:avLst/>
          </a:prstGeom>
          <a:noFill/>
        </p:spPr>
        <p:txBody>
          <a:bodyPr wrap="none" rtlCol="0">
            <a:spAutoFit/>
          </a:bodyPr>
          <a:lstStyle/>
          <a:p>
            <a:r>
              <a:rPr lang="ja-JP" altLang="en-US" dirty="0"/>
              <a:t>サーベイ中</a:t>
            </a:r>
          </a:p>
        </p:txBody>
      </p:sp>
    </p:spTree>
    <p:extLst>
      <p:ext uri="{BB962C8B-B14F-4D97-AF65-F5344CB8AC3E}">
        <p14:creationId xmlns:p14="http://schemas.microsoft.com/office/powerpoint/2010/main" val="89434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Scientific Writing: </a:t>
            </a:r>
            <a:r>
              <a:rPr lang="ja-JP" altLang="en-US" dirty="0"/>
              <a:t>導入</a:t>
            </a:r>
            <a:endParaRPr kumimoji="1" lang="ja-JP" altLang="en-US" dirty="0"/>
          </a:p>
        </p:txBody>
      </p:sp>
      <p:sp>
        <p:nvSpPr>
          <p:cNvPr id="2" name="コンテンツ プレースホルダー 1"/>
          <p:cNvSpPr>
            <a:spLocks noGrp="1"/>
          </p:cNvSpPr>
          <p:nvPr>
            <p:ph idx="10"/>
          </p:nvPr>
        </p:nvSpPr>
        <p:spPr>
          <a:xfrm>
            <a:off x="159769" y="971909"/>
            <a:ext cx="11841731" cy="5554800"/>
          </a:xfrm>
        </p:spPr>
        <p:txBody>
          <a:bodyPr>
            <a:noAutofit/>
          </a:bodyPr>
          <a:lstStyle/>
          <a:p>
            <a:r>
              <a:rPr lang="ja-JP" altLang="en-US" sz="2800" b="1" dirty="0"/>
              <a:t>フレームは、日本語</a:t>
            </a:r>
            <a:r>
              <a:rPr lang="en-US" altLang="ja-JP" sz="2800" b="1" dirty="0"/>
              <a:t>/</a:t>
            </a:r>
            <a:r>
              <a:rPr lang="ja-JP" altLang="en-US" sz="2800" b="1" dirty="0"/>
              <a:t>英語の論文関係なく使えます</a:t>
            </a:r>
            <a:r>
              <a:rPr lang="ja-JP" altLang="en-US" sz="2800" dirty="0"/>
              <a:t>。</a:t>
            </a:r>
            <a:endParaRPr lang="en-US" altLang="ja-JP" sz="2800" dirty="0"/>
          </a:p>
          <a:p>
            <a:pPr lvl="1"/>
            <a:r>
              <a:rPr lang="ja-JP" altLang="en-US" sz="2400" dirty="0"/>
              <a:t>「英語の論文を書けない」という声を聞くことがあります。しかし、日本語・英語という言語問題でなく、「科学論文が書けない」場合が多いのではないかと、小槻は思ってます。</a:t>
            </a:r>
            <a:endParaRPr lang="en-US" altLang="ja-JP" sz="2400" dirty="0"/>
          </a:p>
          <a:p>
            <a:pPr lvl="1"/>
            <a:r>
              <a:rPr lang="ja-JP" altLang="en-US" sz="2400" dirty="0"/>
              <a:t>英語は、日本語よりも論理的な言語であり、明確な論理が問われます。</a:t>
            </a:r>
            <a:endParaRPr kumimoji="1" lang="en-US" altLang="ja-JP" sz="2000" dirty="0"/>
          </a:p>
          <a:p>
            <a:r>
              <a:rPr kumimoji="1" lang="ja-JP" altLang="en-US" sz="2800" b="1" dirty="0"/>
              <a:t>「査読付き論文は書</a:t>
            </a:r>
            <a:r>
              <a:rPr lang="ja-JP" altLang="en-US" sz="2800" b="1" dirty="0"/>
              <a:t>いたことある</a:t>
            </a:r>
            <a:r>
              <a:rPr kumimoji="1" lang="ja-JP" altLang="en-US" sz="2800" b="1" dirty="0"/>
              <a:t>」という場合も、馬鹿にせず一度</a:t>
            </a:r>
            <a:r>
              <a:rPr lang="en-US" altLang="ja-JP" sz="2800" b="1" dirty="0"/>
              <a:t>framework</a:t>
            </a:r>
            <a:r>
              <a:rPr lang="ja-JP" altLang="en-US" sz="2800" b="1" dirty="0"/>
              <a:t>通りにやってみましょう。</a:t>
            </a:r>
            <a:endParaRPr lang="en-US" altLang="ja-JP" sz="2800" b="1" dirty="0"/>
          </a:p>
          <a:p>
            <a:pPr lvl="1"/>
            <a:r>
              <a:rPr lang="ja-JP" altLang="en-US" sz="2400" dirty="0"/>
              <a:t>作業の効率化に気が付くはずです。</a:t>
            </a:r>
            <a:endParaRPr kumimoji="1" lang="en-US" altLang="ja-JP" sz="2000" dirty="0"/>
          </a:p>
          <a:p>
            <a:r>
              <a:rPr lang="ja-JP" altLang="en-US" sz="2800" b="1" dirty="0"/>
              <a:t>実験前に手順を踏めるようになったら、一段高みに登ることができます。</a:t>
            </a:r>
            <a:endParaRPr kumimoji="1" lang="en-US" altLang="ja-JP" sz="2800" b="1" dirty="0"/>
          </a:p>
          <a:p>
            <a:pPr lvl="1"/>
            <a:r>
              <a:rPr lang="ja-JP" altLang="en-US" sz="2400" dirty="0"/>
              <a:t>必要な</a:t>
            </a:r>
            <a:r>
              <a:rPr kumimoji="1" lang="ja-JP" altLang="en-US" sz="2400" dirty="0"/>
              <a:t>実験・解析・図が明確になり、</a:t>
            </a:r>
            <a:r>
              <a:rPr lang="ja-JP" altLang="en-US" sz="2400" dirty="0"/>
              <a:t>効率</a:t>
            </a:r>
            <a:r>
              <a:rPr kumimoji="1" lang="ja-JP" altLang="en-US" sz="2400" dirty="0"/>
              <a:t>が上がります</a:t>
            </a:r>
            <a:endParaRPr kumimoji="1" lang="en-US" altLang="ja-JP" sz="2400" dirty="0"/>
          </a:p>
          <a:p>
            <a:pPr lvl="1"/>
            <a:r>
              <a:rPr kumimoji="1" lang="ja-JP" altLang="en-US" sz="2400" dirty="0"/>
              <a:t>仮説演繹のスキルが上がり、科学者として成長できます。</a:t>
            </a:r>
            <a:endParaRPr kumimoji="1" lang="en-US" altLang="ja-JP" sz="2400" dirty="0"/>
          </a:p>
          <a:p>
            <a:pPr lvl="1"/>
            <a:r>
              <a:rPr lang="ja-JP" altLang="en-US" sz="2400" dirty="0"/>
              <a:t>ただし、３本くらい論文を書いてから身に着けてください。博士取得まではお勧めしません。</a:t>
            </a:r>
            <a:endParaRPr kumimoji="1" lang="ja-JP" altLang="en-US" sz="2400" dirty="0"/>
          </a:p>
        </p:txBody>
      </p:sp>
    </p:spTree>
    <p:extLst>
      <p:ext uri="{BB962C8B-B14F-4D97-AF65-F5344CB8AC3E}">
        <p14:creationId xmlns:p14="http://schemas.microsoft.com/office/powerpoint/2010/main" val="123547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何故 </a:t>
            </a:r>
            <a:r>
              <a:rPr lang="en-US" altLang="ja-JP" dirty="0"/>
              <a:t>Scientific</a:t>
            </a:r>
            <a:r>
              <a:rPr kumimoji="1" lang="en-US" altLang="ja-JP" dirty="0"/>
              <a:t> Writing </a:t>
            </a:r>
            <a:r>
              <a:rPr kumimoji="1" lang="ja-JP" altLang="en-US" dirty="0"/>
              <a:t>？</a:t>
            </a:r>
          </a:p>
        </p:txBody>
      </p:sp>
      <p:sp>
        <p:nvSpPr>
          <p:cNvPr id="12" name="コンテンツ プレースホルダー 1">
            <a:extLst>
              <a:ext uri="{FF2B5EF4-FFF2-40B4-BE49-F238E27FC236}">
                <a16:creationId xmlns:a16="http://schemas.microsoft.com/office/drawing/2014/main" id="{1F0BC445-7E0C-0378-C3CB-A47EF30AAA4A}"/>
              </a:ext>
            </a:extLst>
          </p:cNvPr>
          <p:cNvSpPr>
            <a:spLocks noGrp="1"/>
          </p:cNvSpPr>
          <p:nvPr>
            <p:ph idx="10"/>
          </p:nvPr>
        </p:nvSpPr>
        <p:spPr>
          <a:xfrm>
            <a:off x="161925" y="852210"/>
            <a:ext cx="11925300" cy="5554800"/>
          </a:xfrm>
        </p:spPr>
        <p:txBody>
          <a:bodyPr>
            <a:normAutofit/>
          </a:bodyPr>
          <a:lstStyle/>
          <a:p>
            <a:r>
              <a:rPr lang="en-US" altLang="ja-JP" sz="2800" b="1" dirty="0"/>
              <a:t>(1) </a:t>
            </a:r>
            <a:r>
              <a:rPr lang="ja-JP" altLang="en-US" sz="2800" b="1" dirty="0"/>
              <a:t>論文が受理されるため</a:t>
            </a:r>
            <a:endParaRPr lang="en-US" altLang="ja-JP" sz="2800" b="1" dirty="0"/>
          </a:p>
          <a:p>
            <a:pPr lvl="1"/>
            <a:r>
              <a:rPr lang="en-US" altLang="ja-JP" sz="2400" dirty="0"/>
              <a:t>SW</a:t>
            </a:r>
            <a:r>
              <a:rPr lang="ja-JP" altLang="en-US" sz="2400" dirty="0"/>
              <a:t>出来ていないと、そもそも査読者に読んで貰えません。</a:t>
            </a:r>
            <a:endParaRPr lang="en-US" altLang="ja-JP" sz="2400" dirty="0"/>
          </a:p>
          <a:p>
            <a:r>
              <a:rPr lang="en-US" altLang="ja-JP" sz="2800" b="1" dirty="0"/>
              <a:t>(2) </a:t>
            </a:r>
            <a:r>
              <a:rPr lang="ja-JP" altLang="en-US" sz="2800" b="1" dirty="0"/>
              <a:t>効率のため</a:t>
            </a:r>
            <a:endParaRPr lang="en-US" altLang="ja-JP" sz="2800" b="1" dirty="0"/>
          </a:p>
          <a:p>
            <a:pPr lvl="1"/>
            <a:r>
              <a:rPr lang="ja-JP" altLang="en-US" sz="2400" dirty="0"/>
              <a:t>先にロジックを固めた方が、圧倒的に効率的です。</a:t>
            </a:r>
            <a:endParaRPr lang="en-US" altLang="ja-JP" sz="2400" dirty="0"/>
          </a:p>
          <a:p>
            <a:pPr lvl="1"/>
            <a:r>
              <a:rPr lang="ja-JP" altLang="en-US" sz="2400" dirty="0"/>
              <a:t>教員としても</a:t>
            </a:r>
            <a:r>
              <a:rPr lang="en-US" altLang="ja-JP" sz="2400" dirty="0"/>
              <a:t>Review</a:t>
            </a:r>
            <a:r>
              <a:rPr lang="ja-JP" altLang="en-US" sz="2400" dirty="0"/>
              <a:t>ラクになります。出来上がったものを持って込まれても、コメントできないです。内容がひどいと、そもそも、からやり直しになります。</a:t>
            </a:r>
            <a:endParaRPr lang="en-US" altLang="ja-JP" sz="2400" dirty="0"/>
          </a:p>
        </p:txBody>
      </p:sp>
      <p:pic>
        <p:nvPicPr>
          <p:cNvPr id="1026" name="Picture 2" descr="いろいろな木のイラスト「木の実・小鳥・キャラクター・枯れ木」 | かわいいフリー素材集 いらすとや">
            <a:extLst>
              <a:ext uri="{FF2B5EF4-FFF2-40B4-BE49-F238E27FC236}">
                <a16:creationId xmlns:a16="http://schemas.microsoft.com/office/drawing/2014/main" id="{49266BED-8256-000F-2696-53B464EAA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324" y="3633551"/>
            <a:ext cx="1942253" cy="2601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木のイラスト（横からと上から） | かわいいフリー素材集 いらすとや">
            <a:extLst>
              <a:ext uri="{FF2B5EF4-FFF2-40B4-BE49-F238E27FC236}">
                <a16:creationId xmlns:a16="http://schemas.microsoft.com/office/drawing/2014/main" id="{EF6999EE-EB61-B3FF-5CD6-080D934BA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496" y="3505201"/>
            <a:ext cx="2209621" cy="287592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0D90EFD4-0268-4E85-4C64-6047DBB3D185}"/>
              </a:ext>
            </a:extLst>
          </p:cNvPr>
          <p:cNvSpPr txBox="1"/>
          <p:nvPr/>
        </p:nvSpPr>
        <p:spPr>
          <a:xfrm>
            <a:off x="926627" y="6235335"/>
            <a:ext cx="2356734" cy="646331"/>
          </a:xfrm>
          <a:prstGeom prst="rect">
            <a:avLst/>
          </a:prstGeom>
          <a:noFill/>
        </p:spPr>
        <p:txBody>
          <a:bodyPr wrap="none" rtlCol="0">
            <a:spAutoFit/>
          </a:bodyPr>
          <a:lstStyle/>
          <a:p>
            <a:pPr algn="ctr"/>
            <a:r>
              <a:rPr lang="en-US" altLang="ja-JP" dirty="0"/>
              <a:t>(1)</a:t>
            </a:r>
            <a:r>
              <a:rPr lang="ja-JP" altLang="en-US" dirty="0"/>
              <a:t> 論文の骨格・論理</a:t>
            </a:r>
            <a:endParaRPr lang="en-US" altLang="ja-JP" dirty="0"/>
          </a:p>
          <a:p>
            <a:pPr algn="ctr"/>
            <a:r>
              <a:rPr lang="ja-JP" altLang="en-US" dirty="0"/>
              <a:t>を作る </a:t>
            </a:r>
            <a:r>
              <a:rPr lang="en-US" altLang="ja-JP" dirty="0"/>
              <a:t>(</a:t>
            </a:r>
            <a:r>
              <a:rPr lang="ja-JP" altLang="en-US" dirty="0"/>
              <a:t>スケルトン</a:t>
            </a:r>
            <a:r>
              <a:rPr lang="en-US" altLang="ja-JP" dirty="0"/>
              <a:t>)</a:t>
            </a:r>
            <a:endParaRPr lang="ja-JP" altLang="en-US" dirty="0"/>
          </a:p>
        </p:txBody>
      </p:sp>
      <p:pic>
        <p:nvPicPr>
          <p:cNvPr id="1030" name="Picture 6" descr="木の成長過程のイラスト | かわいいフリー素材集 いらすとや">
            <a:extLst>
              <a:ext uri="{FF2B5EF4-FFF2-40B4-BE49-F238E27FC236}">
                <a16:creationId xmlns:a16="http://schemas.microsoft.com/office/drawing/2014/main" id="{AAA3693A-F1FD-AD56-80C5-DE868B383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473" y="3325897"/>
            <a:ext cx="2308599" cy="306824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7DF4CBE9-23DA-34F3-2637-7EADE48D6E8F}"/>
              </a:ext>
            </a:extLst>
          </p:cNvPr>
          <p:cNvSpPr txBox="1"/>
          <p:nvPr/>
        </p:nvSpPr>
        <p:spPr>
          <a:xfrm>
            <a:off x="4066896" y="6235335"/>
            <a:ext cx="1664237" cy="646331"/>
          </a:xfrm>
          <a:prstGeom prst="rect">
            <a:avLst/>
          </a:prstGeom>
          <a:noFill/>
        </p:spPr>
        <p:txBody>
          <a:bodyPr wrap="none" rtlCol="0">
            <a:spAutoFit/>
          </a:bodyPr>
          <a:lstStyle/>
          <a:p>
            <a:pPr algn="ctr"/>
            <a:r>
              <a:rPr lang="en-US" altLang="ja-JP" dirty="0"/>
              <a:t>(2)</a:t>
            </a:r>
            <a:r>
              <a:rPr lang="ja-JP" altLang="en-US" dirty="0"/>
              <a:t> パラグラフ</a:t>
            </a:r>
            <a:endParaRPr lang="en-US" altLang="ja-JP" dirty="0"/>
          </a:p>
          <a:p>
            <a:pPr algn="ctr"/>
            <a:r>
              <a:rPr lang="ja-JP" altLang="en-US" dirty="0"/>
              <a:t>を作成する</a:t>
            </a:r>
          </a:p>
        </p:txBody>
      </p:sp>
      <p:sp>
        <p:nvSpPr>
          <p:cNvPr id="15" name="テキスト ボックス 14">
            <a:extLst>
              <a:ext uri="{FF2B5EF4-FFF2-40B4-BE49-F238E27FC236}">
                <a16:creationId xmlns:a16="http://schemas.microsoft.com/office/drawing/2014/main" id="{D5E07AE1-A7F0-9DA6-1092-A4DCF96FC5E7}"/>
              </a:ext>
            </a:extLst>
          </p:cNvPr>
          <p:cNvSpPr txBox="1"/>
          <p:nvPr/>
        </p:nvSpPr>
        <p:spPr>
          <a:xfrm>
            <a:off x="6539137" y="6235335"/>
            <a:ext cx="2000869" cy="646331"/>
          </a:xfrm>
          <a:prstGeom prst="rect">
            <a:avLst/>
          </a:prstGeom>
          <a:noFill/>
        </p:spPr>
        <p:txBody>
          <a:bodyPr wrap="none" rtlCol="0">
            <a:spAutoFit/>
          </a:bodyPr>
          <a:lstStyle/>
          <a:p>
            <a:pPr algn="ctr"/>
            <a:r>
              <a:rPr lang="en-US" altLang="ja-JP" dirty="0"/>
              <a:t>(3)</a:t>
            </a:r>
            <a:r>
              <a:rPr lang="ja-JP" altLang="en-US" dirty="0"/>
              <a:t> 各パラグラフ</a:t>
            </a:r>
            <a:endParaRPr lang="en-US" altLang="ja-JP" dirty="0"/>
          </a:p>
          <a:p>
            <a:pPr algn="ctr"/>
            <a:r>
              <a:rPr lang="ja-JP" altLang="en-US" dirty="0"/>
              <a:t>を書き下す </a:t>
            </a:r>
            <a:r>
              <a:rPr lang="en-US" altLang="ja-JP" dirty="0"/>
              <a:t>(</a:t>
            </a:r>
            <a:r>
              <a:rPr lang="ja-JP" altLang="en-US" dirty="0"/>
              <a:t>論文</a:t>
            </a:r>
            <a:r>
              <a:rPr lang="en-US" altLang="ja-JP" dirty="0"/>
              <a:t>)</a:t>
            </a:r>
            <a:endParaRPr lang="ja-JP" altLang="en-US" dirty="0"/>
          </a:p>
        </p:txBody>
      </p:sp>
      <p:pic>
        <p:nvPicPr>
          <p:cNvPr id="1032" name="Picture 8" descr="春の木のイラスト | かわいいフリー素材集 いらすとや">
            <a:extLst>
              <a:ext uri="{FF2B5EF4-FFF2-40B4-BE49-F238E27FC236}">
                <a16:creationId xmlns:a16="http://schemas.microsoft.com/office/drawing/2014/main" id="{06452E3D-1E40-A6F9-18F1-82763680EB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6012" y="3440812"/>
            <a:ext cx="2248159" cy="2875925"/>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48486CD3-582B-CAFD-6859-8966B9870F91}"/>
              </a:ext>
            </a:extLst>
          </p:cNvPr>
          <p:cNvSpPr txBox="1"/>
          <p:nvPr/>
        </p:nvSpPr>
        <p:spPr>
          <a:xfrm>
            <a:off x="9621242" y="6235335"/>
            <a:ext cx="1702710" cy="646331"/>
          </a:xfrm>
          <a:prstGeom prst="rect">
            <a:avLst/>
          </a:prstGeom>
          <a:noFill/>
        </p:spPr>
        <p:txBody>
          <a:bodyPr wrap="none" rtlCol="0">
            <a:spAutoFit/>
          </a:bodyPr>
          <a:lstStyle/>
          <a:p>
            <a:pPr algn="ctr"/>
            <a:r>
              <a:rPr lang="en-US" altLang="ja-JP" dirty="0"/>
              <a:t>(4)</a:t>
            </a:r>
            <a:r>
              <a:rPr lang="ja-JP" altLang="en-US" dirty="0"/>
              <a:t> 推敲する</a:t>
            </a:r>
            <a:endParaRPr lang="en-US" altLang="ja-JP" dirty="0"/>
          </a:p>
          <a:p>
            <a:pPr algn="ctr"/>
            <a:r>
              <a:rPr lang="en-US" altLang="ja-JP" dirty="0"/>
              <a:t>(</a:t>
            </a:r>
            <a:r>
              <a:rPr lang="en-US" altLang="ja-JP" dirty="0">
                <a:sym typeface="Wingdings" panose="05000000000000000000" pitchFamily="2" charset="2"/>
              </a:rPr>
              <a:t></a:t>
            </a:r>
            <a:r>
              <a:rPr lang="ja-JP" altLang="en-US" dirty="0"/>
              <a:t>論文投稿へ</a:t>
            </a:r>
            <a:r>
              <a:rPr lang="en-US" altLang="ja-JP" dirty="0"/>
              <a:t>)</a:t>
            </a:r>
            <a:endParaRPr lang="ja-JP" altLang="en-US" dirty="0"/>
          </a:p>
        </p:txBody>
      </p:sp>
      <p:sp>
        <p:nvSpPr>
          <p:cNvPr id="4" name="正方形/長方形 3">
            <a:extLst>
              <a:ext uri="{FF2B5EF4-FFF2-40B4-BE49-F238E27FC236}">
                <a16:creationId xmlns:a16="http://schemas.microsoft.com/office/drawing/2014/main" id="{54D395EA-1EC2-4EE6-8018-9C2532819DB2}"/>
              </a:ext>
            </a:extLst>
          </p:cNvPr>
          <p:cNvSpPr/>
          <p:nvPr/>
        </p:nvSpPr>
        <p:spPr>
          <a:xfrm>
            <a:off x="926628" y="3556000"/>
            <a:ext cx="2308599" cy="327152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a:extLst>
              <a:ext uri="{FF2B5EF4-FFF2-40B4-BE49-F238E27FC236}">
                <a16:creationId xmlns:a16="http://schemas.microsoft.com/office/drawing/2014/main" id="{070E53B6-6A70-099D-8D29-66514A6DDC5B}"/>
              </a:ext>
            </a:extLst>
          </p:cNvPr>
          <p:cNvSpPr txBox="1"/>
          <p:nvPr/>
        </p:nvSpPr>
        <p:spPr>
          <a:xfrm>
            <a:off x="2385750" y="3575192"/>
            <a:ext cx="877163" cy="369332"/>
          </a:xfrm>
          <a:prstGeom prst="rect">
            <a:avLst/>
          </a:prstGeom>
          <a:noFill/>
        </p:spPr>
        <p:txBody>
          <a:bodyPr wrap="none" rtlCol="0">
            <a:spAutoFit/>
          </a:bodyPr>
          <a:lstStyle/>
          <a:p>
            <a:r>
              <a:rPr lang="ja-JP" altLang="en-US" dirty="0">
                <a:solidFill>
                  <a:srgbClr val="FF0000"/>
                </a:solidFill>
              </a:rPr>
              <a:t>本資料</a:t>
            </a:r>
          </a:p>
        </p:txBody>
      </p:sp>
    </p:spTree>
    <p:extLst>
      <p:ext uri="{BB962C8B-B14F-4D97-AF65-F5344CB8AC3E}">
        <p14:creationId xmlns:p14="http://schemas.microsoft.com/office/powerpoint/2010/main" val="18004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Scientific Writing: </a:t>
            </a:r>
            <a:r>
              <a:rPr lang="ja-JP" altLang="en-US" dirty="0"/>
              <a:t>手順</a:t>
            </a:r>
            <a:endParaRPr kumimoji="1" lang="ja-JP" altLang="en-US" dirty="0"/>
          </a:p>
        </p:txBody>
      </p:sp>
      <p:sp>
        <p:nvSpPr>
          <p:cNvPr id="2" name="コンテンツ プレースホルダー 1"/>
          <p:cNvSpPr>
            <a:spLocks noGrp="1"/>
          </p:cNvSpPr>
          <p:nvPr>
            <p:ph idx="10"/>
          </p:nvPr>
        </p:nvSpPr>
        <p:spPr>
          <a:xfrm>
            <a:off x="95250" y="883778"/>
            <a:ext cx="12125325" cy="6004130"/>
          </a:xfrm>
        </p:spPr>
        <p:txBody>
          <a:bodyPr>
            <a:normAutofit fontScale="92500" lnSpcReduction="10000"/>
          </a:bodyPr>
          <a:lstStyle/>
          <a:p>
            <a:r>
              <a:rPr lang="en-US" altLang="ja-JP" b="1" dirty="0"/>
              <a:t>Step 0-1: </a:t>
            </a:r>
            <a:r>
              <a:rPr lang="ja-JP" altLang="en-US" b="1" dirty="0"/>
              <a:t>準備</a:t>
            </a:r>
            <a:endParaRPr lang="en-US" altLang="ja-JP" dirty="0"/>
          </a:p>
          <a:p>
            <a:pPr lvl="1"/>
            <a:r>
              <a:rPr lang="ja-JP" altLang="en-US" dirty="0"/>
              <a:t>慣れないうちは、</a:t>
            </a:r>
            <a:r>
              <a:rPr lang="ja-JP" altLang="en-US" dirty="0">
                <a:solidFill>
                  <a:srgbClr val="FF0000"/>
                </a:solidFill>
              </a:rPr>
              <a:t>関連する</a:t>
            </a:r>
            <a:r>
              <a:rPr lang="en-US" altLang="ja-JP" dirty="0">
                <a:solidFill>
                  <a:srgbClr val="FF0000"/>
                </a:solidFill>
              </a:rPr>
              <a:t>Full Paper</a:t>
            </a:r>
            <a:r>
              <a:rPr lang="ja-JP" altLang="en-US" dirty="0">
                <a:solidFill>
                  <a:srgbClr val="FF0000"/>
                </a:solidFill>
              </a:rPr>
              <a:t>を３本全部読む</a:t>
            </a:r>
            <a:r>
              <a:rPr lang="ja-JP" altLang="en-US" dirty="0"/>
              <a:t> </a:t>
            </a:r>
            <a:r>
              <a:rPr lang="en-US" altLang="ja-JP" dirty="0"/>
              <a:t>(</a:t>
            </a:r>
            <a:r>
              <a:rPr lang="ja-JP" altLang="en-US" dirty="0"/>
              <a:t>目安</a:t>
            </a:r>
            <a:r>
              <a:rPr lang="en-US" altLang="ja-JP" dirty="0"/>
              <a:t>: </a:t>
            </a:r>
            <a:r>
              <a:rPr lang="ja-JP" altLang="en-US" dirty="0"/>
              <a:t>自分が</a:t>
            </a:r>
            <a:r>
              <a:rPr lang="en-US" altLang="ja-JP" dirty="0"/>
              <a:t>Full Paper</a:t>
            </a:r>
            <a:r>
              <a:rPr lang="ja-JP" altLang="en-US" dirty="0"/>
              <a:t>を</a:t>
            </a:r>
            <a:r>
              <a:rPr lang="en-US" altLang="ja-JP" dirty="0"/>
              <a:t>3</a:t>
            </a:r>
            <a:r>
              <a:rPr lang="ja-JP" altLang="en-US" dirty="0"/>
              <a:t>本出すまで</a:t>
            </a:r>
            <a:r>
              <a:rPr lang="en-US" altLang="ja-JP" dirty="0"/>
              <a:t>)</a:t>
            </a:r>
          </a:p>
          <a:p>
            <a:pPr lvl="2"/>
            <a:r>
              <a:rPr lang="ja-JP" altLang="en-US" dirty="0"/>
              <a:t>目を通すのではなく、最初から最後まで、全部読む</a:t>
            </a:r>
            <a:endParaRPr lang="en-US" altLang="ja-JP" dirty="0"/>
          </a:p>
          <a:p>
            <a:pPr lvl="2"/>
            <a:r>
              <a:rPr lang="ja-JP" altLang="en-US" dirty="0"/>
              <a:t>これにより</a:t>
            </a:r>
            <a:r>
              <a:rPr lang="en-US" altLang="ja-JP" dirty="0"/>
              <a:t>: </a:t>
            </a:r>
            <a:r>
              <a:rPr lang="ja-JP" altLang="en-US" dirty="0"/>
              <a:t>作るべき図、論理構成、使える英単語 を手に入れることが出来ます。</a:t>
            </a:r>
            <a:endParaRPr lang="en-US" altLang="ja-JP" dirty="0"/>
          </a:p>
          <a:p>
            <a:pPr lvl="1"/>
            <a:r>
              <a:rPr lang="ja-JP" altLang="en-US" dirty="0"/>
              <a:t>読むべき論文が分からなければ、教員に相談しましょう。</a:t>
            </a:r>
            <a:endParaRPr lang="en-US" altLang="ja-JP" dirty="0"/>
          </a:p>
          <a:p>
            <a:r>
              <a:rPr lang="en-US" altLang="ja-JP" b="1" dirty="0"/>
              <a:t>Step 0-2: </a:t>
            </a:r>
            <a:r>
              <a:rPr lang="ja-JP" altLang="en-US" b="1" dirty="0"/>
              <a:t>穴埋め</a:t>
            </a:r>
            <a:endParaRPr lang="en-US" altLang="ja-JP" dirty="0"/>
          </a:p>
          <a:p>
            <a:pPr lvl="1"/>
            <a:r>
              <a:rPr lang="ja-JP" altLang="en-US" dirty="0"/>
              <a:t>以下の質問をまずは埋めて下さい。</a:t>
            </a:r>
            <a:endParaRPr lang="en-US" altLang="ja-JP" dirty="0"/>
          </a:p>
          <a:p>
            <a:pPr lvl="1"/>
            <a:r>
              <a:rPr lang="ja-JP" altLang="en-US" dirty="0"/>
              <a:t>スケルトンを作成する</a:t>
            </a:r>
            <a:r>
              <a:rPr lang="en-US" altLang="ja-JP" dirty="0"/>
              <a:t>First Step</a:t>
            </a:r>
            <a:r>
              <a:rPr lang="ja-JP" altLang="en-US" dirty="0"/>
              <a:t>です。</a:t>
            </a:r>
            <a:endParaRPr kumimoji="1" lang="en-US" altLang="ja-JP" dirty="0"/>
          </a:p>
          <a:p>
            <a:r>
              <a:rPr lang="en-US" altLang="ja-JP" b="1" dirty="0"/>
              <a:t>Step 1: </a:t>
            </a:r>
            <a:r>
              <a:rPr lang="ja-JP" altLang="en-US" b="1" dirty="0"/>
              <a:t>スケルトン</a:t>
            </a:r>
            <a:endParaRPr lang="en-US" altLang="ja-JP" b="1" dirty="0"/>
          </a:p>
          <a:p>
            <a:pPr lvl="1"/>
            <a:r>
              <a:rPr lang="ja-JP" altLang="en-US" dirty="0"/>
              <a:t>論理と使用する作図を完成させる</a:t>
            </a:r>
            <a:endParaRPr lang="en-US" altLang="ja-JP" dirty="0"/>
          </a:p>
          <a:p>
            <a:pPr lvl="1"/>
            <a:r>
              <a:rPr lang="ja-JP" altLang="en-US" dirty="0"/>
              <a:t>スケルトン作成までは、日本語でも英語でも構いません。</a:t>
            </a:r>
            <a:endParaRPr lang="en-US" altLang="ja-JP" dirty="0"/>
          </a:p>
          <a:p>
            <a:pPr lvl="1"/>
            <a:r>
              <a:rPr lang="ja-JP" altLang="en-US" dirty="0">
                <a:solidFill>
                  <a:srgbClr val="FF0000"/>
                </a:solidFill>
              </a:rPr>
              <a:t>ここまで出来たら、一度、教員に見せてください</a:t>
            </a:r>
            <a:r>
              <a:rPr lang="ja-JP" altLang="en-US" dirty="0"/>
              <a:t>。</a:t>
            </a:r>
            <a:endParaRPr lang="en-US" altLang="ja-JP" dirty="0"/>
          </a:p>
          <a:p>
            <a:r>
              <a:rPr lang="en-US" altLang="ja-JP" b="1" dirty="0"/>
              <a:t>Step 2: </a:t>
            </a:r>
            <a:r>
              <a:rPr lang="ja-JP" altLang="en-US" b="1" dirty="0"/>
              <a:t>パラグラフライティング </a:t>
            </a:r>
            <a:r>
              <a:rPr lang="en-US" altLang="ja-JP" b="1" dirty="0"/>
              <a:t>(Topic Sentence)</a:t>
            </a:r>
          </a:p>
          <a:p>
            <a:pPr lvl="1"/>
            <a:r>
              <a:rPr lang="ja-JP" altLang="en-US" dirty="0"/>
              <a:t>論文を書きだす前に、一度箇条書きにしてみましょう。</a:t>
            </a:r>
            <a:endParaRPr lang="en-US" altLang="ja-JP" dirty="0"/>
          </a:p>
          <a:p>
            <a:pPr lvl="1"/>
            <a:r>
              <a:rPr lang="ja-JP" altLang="en-US" dirty="0"/>
              <a:t>研究室で参考になるパラグラフをこちらに置いています。</a:t>
            </a:r>
            <a:endParaRPr lang="en-US" altLang="ja-JP" dirty="0"/>
          </a:p>
          <a:p>
            <a:pPr lvl="2"/>
            <a:r>
              <a:rPr lang="en-US" altLang="ja-JP" dirty="0"/>
              <a:t>\OneDrive - </a:t>
            </a:r>
            <a:r>
              <a:rPr lang="ja-JP" altLang="en-US" dirty="0"/>
              <a:t>国立大学法人千葉大学</a:t>
            </a:r>
            <a:r>
              <a:rPr lang="en-US" altLang="ja-JP" dirty="0"/>
              <a:t>\Kotsuki-Lab2-Public\★WIP★_</a:t>
            </a:r>
            <a:r>
              <a:rPr lang="en-US" altLang="ja-JP" dirty="0" err="1"/>
              <a:t>WriteManuscript</a:t>
            </a:r>
            <a:r>
              <a:rPr lang="en-US" altLang="ja-JP" dirty="0"/>
              <a:t>(</a:t>
            </a:r>
            <a:r>
              <a:rPr lang="ja-JP" altLang="en-US" dirty="0"/>
              <a:t>論文投稿に向けて</a:t>
            </a:r>
            <a:r>
              <a:rPr lang="en-US" altLang="ja-JP" dirty="0"/>
              <a:t>)</a:t>
            </a:r>
          </a:p>
          <a:p>
            <a:pPr lvl="3"/>
            <a:r>
              <a:rPr lang="en-US" altLang="ja-JP" dirty="0"/>
              <a:t>★Step02_Paragraph_example(Muto_HESS2024)_jpn.docx</a:t>
            </a:r>
          </a:p>
          <a:p>
            <a:pPr lvl="5"/>
            <a:endParaRPr kumimoji="1" lang="en-US" altLang="ja-JP" dirty="0"/>
          </a:p>
        </p:txBody>
      </p:sp>
      <p:pic>
        <p:nvPicPr>
          <p:cNvPr id="4" name="Picture 2" descr="いろいろな木のイラスト「木の実・小鳥・キャラクター・枯れ木」 | かわいいフリー素材集 いらすとや">
            <a:extLst>
              <a:ext uri="{FF2B5EF4-FFF2-40B4-BE49-F238E27FC236}">
                <a16:creationId xmlns:a16="http://schemas.microsoft.com/office/drawing/2014/main" id="{49266BED-8256-000F-2696-53B464EAA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814" y="2156576"/>
            <a:ext cx="1942253" cy="26017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木の成長過程のイラスト | かわいいフリー素材集 いらすとや">
            <a:extLst>
              <a:ext uri="{FF2B5EF4-FFF2-40B4-BE49-F238E27FC236}">
                <a16:creationId xmlns:a16="http://schemas.microsoft.com/office/drawing/2014/main" id="{AAA3693A-F1FD-AD56-80C5-DE868B383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1976" y="2873860"/>
            <a:ext cx="2308599" cy="306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6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Scientific Writing: </a:t>
            </a:r>
            <a:r>
              <a:rPr lang="ja-JP" altLang="en-US" dirty="0"/>
              <a:t>論文の型</a:t>
            </a:r>
            <a:endParaRPr kumimoji="1" lang="ja-JP" altLang="en-US" dirty="0"/>
          </a:p>
        </p:txBody>
      </p:sp>
      <p:sp>
        <p:nvSpPr>
          <p:cNvPr id="4" name="正方形/長方形 3"/>
          <p:cNvSpPr/>
          <p:nvPr/>
        </p:nvSpPr>
        <p:spPr>
          <a:xfrm>
            <a:off x="189186" y="863952"/>
            <a:ext cx="11849363" cy="5549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科学には、仮説演繹と呼ばれる「論理の型」がある。この型でないと、科学とは見做されない </a:t>
            </a:r>
            <a:r>
              <a:rPr lang="en-US" altLang="ja-JP" dirty="0">
                <a:solidFill>
                  <a:schemeClr val="tx1"/>
                </a:solidFill>
              </a:rPr>
              <a:t>(REJECT</a:t>
            </a:r>
            <a:r>
              <a:rPr lang="ja-JP" altLang="en-US" dirty="0">
                <a:solidFill>
                  <a:schemeClr val="tx1"/>
                </a:solidFill>
              </a:rPr>
              <a:t>される</a:t>
            </a:r>
            <a:r>
              <a:rPr lang="en-US" altLang="ja-JP" dirty="0">
                <a:solidFill>
                  <a:schemeClr val="tx1"/>
                </a:solidFill>
              </a:rPr>
              <a:t>)</a:t>
            </a:r>
            <a:r>
              <a:rPr lang="ja-JP" altLang="en-US" dirty="0" err="1">
                <a:solidFill>
                  <a:schemeClr val="tx1"/>
                </a:solidFill>
              </a:rPr>
              <a:t>。</a:t>
            </a:r>
            <a:endParaRPr lang="en-US" altLang="ja-JP" dirty="0">
              <a:solidFill>
                <a:schemeClr val="tx1"/>
              </a:solidFill>
            </a:endParaRPr>
          </a:p>
          <a:p>
            <a:pPr algn="ctr"/>
            <a:r>
              <a:rPr kumimoji="1" lang="ja-JP" altLang="en-US" dirty="0">
                <a:solidFill>
                  <a:schemeClr val="tx1"/>
                </a:solidFill>
              </a:rPr>
              <a:t>以下のフレームワークは、この型を創るものであることを、最初に認識しておこう。</a:t>
            </a:r>
          </a:p>
        </p:txBody>
      </p:sp>
      <p:sp>
        <p:nvSpPr>
          <p:cNvPr id="5" name="テキスト ボックス 4"/>
          <p:cNvSpPr txBox="1"/>
          <p:nvPr/>
        </p:nvSpPr>
        <p:spPr>
          <a:xfrm>
            <a:off x="536027" y="6365557"/>
            <a:ext cx="9904956" cy="492443"/>
          </a:xfrm>
          <a:prstGeom prst="rect">
            <a:avLst/>
          </a:prstGeom>
          <a:noFill/>
        </p:spPr>
        <p:txBody>
          <a:bodyPr wrap="none" lIns="0" tIns="0" rIns="0" bIns="0" rtlCol="0">
            <a:spAutoFit/>
          </a:bodyPr>
          <a:lstStyle/>
          <a:p>
            <a:pPr algn="l"/>
            <a:r>
              <a:rPr kumimoji="1" lang="en-US" altLang="ja-JP" sz="1600" dirty="0">
                <a:latin typeface="Segoe UI" panose="020B0502040204020203" pitchFamily="34" charset="0"/>
                <a:ea typeface="メイリオ" panose="020B0604030504040204" pitchFamily="50" charset="-128"/>
              </a:rPr>
              <a:t>※ </a:t>
            </a:r>
            <a:r>
              <a:rPr lang="ja-JP" altLang="en-US" sz="1600" dirty="0">
                <a:latin typeface="Segoe UI" panose="020B0502040204020203" pitchFamily="34" charset="0"/>
                <a:ea typeface="メイリオ" panose="020B0604030504040204" pitchFamily="50" charset="-128"/>
              </a:rPr>
              <a:t>実験や観察の結果は沢山あるのに、論文のまとめ方で苦しむ場合、この型にはまっていない場合が多い。</a:t>
            </a:r>
            <a:endParaRPr lang="en-US" altLang="ja-JP" sz="1600" dirty="0">
              <a:latin typeface="Segoe UI" panose="020B0502040204020203" pitchFamily="34" charset="0"/>
              <a:ea typeface="メイリオ" panose="020B0604030504040204" pitchFamily="50" charset="-128"/>
            </a:endParaRPr>
          </a:p>
          <a:p>
            <a:pPr algn="l"/>
            <a:r>
              <a:rPr kumimoji="1" lang="ja-JP" altLang="en-US" sz="1600" dirty="0">
                <a:latin typeface="Segoe UI" panose="020B0502040204020203" pitchFamily="34" charset="0"/>
                <a:ea typeface="メイリオ" panose="020B0604030504040204" pitchFamily="50" charset="-128"/>
              </a:rPr>
              <a:t>　 本当は、実験・観察を行う前に、仮説を持っておかないといけない。</a:t>
            </a:r>
          </a:p>
        </p:txBody>
      </p:sp>
      <p:sp>
        <p:nvSpPr>
          <p:cNvPr id="7" name="コンテンツ プレースホルダー 2"/>
          <p:cNvSpPr>
            <a:spLocks noGrp="1"/>
          </p:cNvSpPr>
          <p:nvPr>
            <p:ph idx="10"/>
          </p:nvPr>
        </p:nvSpPr>
        <p:spPr>
          <a:xfrm>
            <a:off x="371867" y="1438105"/>
            <a:ext cx="11483999" cy="4815055"/>
          </a:xfrm>
        </p:spPr>
        <p:txBody>
          <a:bodyPr>
            <a:normAutofit/>
          </a:bodyPr>
          <a:lstStyle/>
          <a:p>
            <a:r>
              <a:rPr kumimoji="1" lang="en-US" altLang="ja-JP" dirty="0"/>
              <a:t>(1) </a:t>
            </a:r>
            <a:r>
              <a:rPr kumimoji="1" lang="ja-JP" altLang="en-US" dirty="0"/>
              <a:t>研究対象</a:t>
            </a:r>
            <a:r>
              <a:rPr kumimoji="1" lang="en-US" altLang="ja-JP" dirty="0"/>
              <a:t>:</a:t>
            </a:r>
            <a:r>
              <a:rPr kumimoji="1" lang="ja-JP" altLang="en-US" dirty="0"/>
              <a:t> </a:t>
            </a:r>
            <a:endParaRPr kumimoji="1" lang="en-US" altLang="ja-JP" dirty="0"/>
          </a:p>
          <a:p>
            <a:pPr lvl="1"/>
            <a:r>
              <a:rPr lang="ja-JP" altLang="en-US" dirty="0"/>
              <a:t>なんでその対象を研究するのか、社会的 </a:t>
            </a:r>
            <a:r>
              <a:rPr lang="en-US" altLang="ja-JP" dirty="0"/>
              <a:t>or </a:t>
            </a:r>
            <a:r>
              <a:rPr lang="ja-JP" altLang="en-US" dirty="0"/>
              <a:t>科学的な必要性。</a:t>
            </a:r>
            <a:endParaRPr lang="en-US" altLang="ja-JP" dirty="0"/>
          </a:p>
          <a:p>
            <a:r>
              <a:rPr kumimoji="1" lang="en-US" altLang="ja-JP" dirty="0"/>
              <a:t>(2) </a:t>
            </a:r>
            <a:r>
              <a:rPr kumimoji="1" lang="ja-JP" altLang="en-US" dirty="0"/>
              <a:t>仮説</a:t>
            </a:r>
            <a:r>
              <a:rPr kumimoji="1" lang="en-US" altLang="ja-JP" dirty="0"/>
              <a:t>: </a:t>
            </a:r>
          </a:p>
          <a:p>
            <a:pPr lvl="1"/>
            <a:r>
              <a:rPr lang="ja-JP" altLang="en-US" dirty="0"/>
              <a:t>新しい現象を説明 </a:t>
            </a:r>
            <a:r>
              <a:rPr lang="en-US" altLang="ja-JP" dirty="0"/>
              <a:t>/ </a:t>
            </a:r>
            <a:r>
              <a:rPr lang="ja-JP" altLang="en-US" dirty="0"/>
              <a:t>問題を解決する方法 に関する仮説 と その仮説を得られた理由</a:t>
            </a:r>
            <a:endParaRPr lang="en-US" altLang="ja-JP" dirty="0"/>
          </a:p>
          <a:p>
            <a:r>
              <a:rPr kumimoji="1" lang="en-US" altLang="ja-JP" dirty="0"/>
              <a:t>(3) </a:t>
            </a:r>
            <a:r>
              <a:rPr kumimoji="1" lang="ja-JP" altLang="en-US" dirty="0"/>
              <a:t>予言</a:t>
            </a:r>
            <a:r>
              <a:rPr kumimoji="1" lang="en-US" altLang="ja-JP" dirty="0"/>
              <a:t>:</a:t>
            </a:r>
          </a:p>
          <a:p>
            <a:pPr lvl="1"/>
            <a:r>
              <a:rPr lang="ja-JP" altLang="en-US" dirty="0"/>
              <a:t>仮説をもとに、実証可能な予言 </a:t>
            </a:r>
            <a:r>
              <a:rPr lang="en-US" altLang="ja-JP" dirty="0"/>
              <a:t>(testable hypothesis) </a:t>
            </a:r>
            <a:r>
              <a:rPr lang="ja-JP" altLang="en-US" dirty="0"/>
              <a:t>を導く</a:t>
            </a:r>
            <a:endParaRPr lang="en-US" altLang="ja-JP" dirty="0"/>
          </a:p>
          <a:p>
            <a:r>
              <a:rPr kumimoji="1" lang="en-US" altLang="ja-JP" dirty="0"/>
              <a:t>(4)</a:t>
            </a:r>
            <a:r>
              <a:rPr lang="ja-JP" altLang="en-US" dirty="0"/>
              <a:t>観察・</a:t>
            </a:r>
            <a:r>
              <a:rPr kumimoji="1" lang="ja-JP" altLang="en-US" dirty="0"/>
              <a:t>実験</a:t>
            </a:r>
            <a:r>
              <a:rPr kumimoji="1" lang="en-US" altLang="ja-JP" dirty="0"/>
              <a:t>:</a:t>
            </a:r>
          </a:p>
          <a:p>
            <a:pPr lvl="1"/>
            <a:r>
              <a:rPr lang="ja-JP" altLang="en-US" dirty="0"/>
              <a:t>観察、実験をもとに、予言の正しさを評価する。</a:t>
            </a:r>
            <a:endParaRPr lang="en-US" altLang="ja-JP" dirty="0"/>
          </a:p>
          <a:p>
            <a:r>
              <a:rPr kumimoji="1" lang="en-US" altLang="ja-JP" dirty="0"/>
              <a:t>(5) </a:t>
            </a:r>
            <a:r>
              <a:rPr kumimoji="1" lang="ja-JP" altLang="en-US" dirty="0"/>
              <a:t>議論</a:t>
            </a:r>
            <a:endParaRPr kumimoji="1" lang="en-US" altLang="ja-JP" dirty="0"/>
          </a:p>
          <a:p>
            <a:pPr lvl="1"/>
            <a:r>
              <a:rPr lang="ja-JP" altLang="en-US" dirty="0"/>
              <a:t>評価に基づき、仮説の真偽を判定する </a:t>
            </a:r>
            <a:r>
              <a:rPr lang="en-US" altLang="ja-JP" dirty="0"/>
              <a:t>(</a:t>
            </a:r>
            <a:r>
              <a:rPr lang="ja-JP" altLang="en-US" dirty="0"/>
              <a:t>どこまで結論できるか、限界は何か</a:t>
            </a:r>
            <a:r>
              <a:rPr lang="en-US" altLang="ja-JP" dirty="0"/>
              <a:t>)</a:t>
            </a:r>
          </a:p>
          <a:p>
            <a:pPr lvl="1"/>
            <a:r>
              <a:rPr kumimoji="1" lang="ja-JP" altLang="en-US" dirty="0"/>
              <a:t>最終的に仮説は反証されたのか、それとも受け入れられたのか</a:t>
            </a:r>
          </a:p>
        </p:txBody>
      </p:sp>
      <p:cxnSp>
        <p:nvCxnSpPr>
          <p:cNvPr id="9" name="直線コネクタ 8"/>
          <p:cNvCxnSpPr/>
          <p:nvPr/>
        </p:nvCxnSpPr>
        <p:spPr>
          <a:xfrm flipV="1">
            <a:off x="0" y="6306205"/>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567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02344-F520-10FB-5358-6105B1782ED2}"/>
              </a:ext>
            </a:extLst>
          </p:cNvPr>
          <p:cNvSpPr>
            <a:spLocks noGrp="1"/>
          </p:cNvSpPr>
          <p:nvPr>
            <p:ph type="title"/>
          </p:nvPr>
        </p:nvSpPr>
        <p:spPr/>
        <p:txBody>
          <a:bodyPr/>
          <a:lstStyle/>
          <a:p>
            <a:r>
              <a:rPr kumimoji="1" lang="en-US" altLang="ja-JP" dirty="0"/>
              <a:t>Steps to Submit a Manuscript</a:t>
            </a:r>
            <a:endParaRPr kumimoji="1" lang="ja-JP" altLang="en-US" dirty="0"/>
          </a:p>
        </p:txBody>
      </p:sp>
      <p:sp>
        <p:nvSpPr>
          <p:cNvPr id="9" name="テキスト ボックス 8">
            <a:extLst>
              <a:ext uri="{FF2B5EF4-FFF2-40B4-BE49-F238E27FC236}">
                <a16:creationId xmlns:a16="http://schemas.microsoft.com/office/drawing/2014/main" id="{87FB16EC-78ED-61CC-9EA4-2BB6107D268A}"/>
              </a:ext>
            </a:extLst>
          </p:cNvPr>
          <p:cNvSpPr txBox="1"/>
          <p:nvPr/>
        </p:nvSpPr>
        <p:spPr>
          <a:xfrm>
            <a:off x="1367248" y="869803"/>
            <a:ext cx="3119124" cy="369332"/>
          </a:xfrm>
          <a:prstGeom prst="rect">
            <a:avLst/>
          </a:prstGeom>
          <a:noFill/>
        </p:spPr>
        <p:txBody>
          <a:bodyPr wrap="none" lIns="0" tIns="0" rIns="0" bIns="0" rtlCol="0">
            <a:spAutoFit/>
          </a:bodyPr>
          <a:lstStyle/>
          <a:p>
            <a:pPr algn="l"/>
            <a:r>
              <a:rPr kumimoji="1" lang="en-US" altLang="ja-JP" sz="2400" dirty="0">
                <a:latin typeface="Segoe UI" panose="020B0502040204020203" pitchFamily="34" charset="0"/>
                <a:ea typeface="メイリオ" panose="020B0604030504040204" pitchFamily="50" charset="-128"/>
              </a:rPr>
              <a:t>Steps of the 1st Author</a:t>
            </a:r>
            <a:endParaRPr kumimoji="1" lang="ja-JP" altLang="en-US" sz="2400" dirty="0">
              <a:latin typeface="Segoe UI" panose="020B0502040204020203"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5938BA80-CDAF-965D-4827-48FB91A2031B}"/>
              </a:ext>
            </a:extLst>
          </p:cNvPr>
          <p:cNvSpPr/>
          <p:nvPr/>
        </p:nvSpPr>
        <p:spPr>
          <a:xfrm>
            <a:off x="7680959" y="1976274"/>
            <a:ext cx="4193557" cy="3693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A</a:t>
            </a:r>
            <a:r>
              <a:rPr kumimoji="1" lang="en-US" altLang="ja-JP" dirty="0">
                <a:solidFill>
                  <a:schemeClr val="bg1"/>
                </a:solidFill>
              </a:rPr>
              <a:t>dvisor</a:t>
            </a:r>
          </a:p>
        </p:txBody>
      </p:sp>
      <p:cxnSp>
        <p:nvCxnSpPr>
          <p:cNvPr id="14" name="直線矢印コネクタ 13">
            <a:extLst>
              <a:ext uri="{FF2B5EF4-FFF2-40B4-BE49-F238E27FC236}">
                <a16:creationId xmlns:a16="http://schemas.microsoft.com/office/drawing/2014/main" id="{D7EFA7AC-6E53-38DC-5E30-C6A391D44F2F}"/>
              </a:ext>
            </a:extLst>
          </p:cNvPr>
          <p:cNvCxnSpPr/>
          <p:nvPr/>
        </p:nvCxnSpPr>
        <p:spPr>
          <a:xfrm>
            <a:off x="2926080" y="1436918"/>
            <a:ext cx="0" cy="493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正方形/長方形 3">
            <a:extLst>
              <a:ext uri="{FF2B5EF4-FFF2-40B4-BE49-F238E27FC236}">
                <a16:creationId xmlns:a16="http://schemas.microsoft.com/office/drawing/2014/main" id="{63B54A32-D103-DF42-87DC-B5E5BE65971D}"/>
              </a:ext>
            </a:extLst>
          </p:cNvPr>
          <p:cNvSpPr/>
          <p:nvPr/>
        </p:nvSpPr>
        <p:spPr>
          <a:xfrm>
            <a:off x="775063" y="1593671"/>
            <a:ext cx="4302034" cy="51380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Step 0:  </a:t>
            </a:r>
            <a:r>
              <a:rPr lang="en-US" altLang="ja-JP" dirty="0">
                <a:solidFill>
                  <a:schemeClr val="bg1"/>
                </a:solidFill>
              </a:rPr>
              <a:t>Fill Blanks</a:t>
            </a:r>
            <a:r>
              <a:rPr lang="ja-JP" altLang="en-US" dirty="0">
                <a:solidFill>
                  <a:schemeClr val="bg1"/>
                </a:solidFill>
              </a:rPr>
              <a:t> </a:t>
            </a:r>
            <a:endParaRPr kumimoji="1" lang="en-US" altLang="ja-JP" dirty="0">
              <a:solidFill>
                <a:schemeClr val="bg1"/>
              </a:solidFill>
            </a:endParaRPr>
          </a:p>
        </p:txBody>
      </p:sp>
      <p:sp>
        <p:nvSpPr>
          <p:cNvPr id="5" name="正方形/長方形 4">
            <a:extLst>
              <a:ext uri="{FF2B5EF4-FFF2-40B4-BE49-F238E27FC236}">
                <a16:creationId xmlns:a16="http://schemas.microsoft.com/office/drawing/2014/main" id="{667ADE1E-8BFC-46A8-F8A6-7D5CDA12BDF8}"/>
              </a:ext>
            </a:extLst>
          </p:cNvPr>
          <p:cNvSpPr/>
          <p:nvPr/>
        </p:nvSpPr>
        <p:spPr>
          <a:xfrm>
            <a:off x="775063" y="2400952"/>
            <a:ext cx="4302034" cy="51380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Step 1: Skelton </a:t>
            </a:r>
          </a:p>
        </p:txBody>
      </p:sp>
      <p:sp>
        <p:nvSpPr>
          <p:cNvPr id="6" name="正方形/長方形 5">
            <a:extLst>
              <a:ext uri="{FF2B5EF4-FFF2-40B4-BE49-F238E27FC236}">
                <a16:creationId xmlns:a16="http://schemas.microsoft.com/office/drawing/2014/main" id="{6891CB6F-381F-ABE7-089A-2F7063BB29BD}"/>
              </a:ext>
            </a:extLst>
          </p:cNvPr>
          <p:cNvSpPr/>
          <p:nvPr/>
        </p:nvSpPr>
        <p:spPr>
          <a:xfrm>
            <a:off x="775063" y="3208233"/>
            <a:ext cx="4302034" cy="51380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Step 2: Paragraph Writing</a:t>
            </a:r>
          </a:p>
        </p:txBody>
      </p:sp>
      <p:sp>
        <p:nvSpPr>
          <p:cNvPr id="7" name="正方形/長方形 6">
            <a:extLst>
              <a:ext uri="{FF2B5EF4-FFF2-40B4-BE49-F238E27FC236}">
                <a16:creationId xmlns:a16="http://schemas.microsoft.com/office/drawing/2014/main" id="{BCDC22E3-A1FD-0D63-DDD2-11D101552E87}"/>
              </a:ext>
            </a:extLst>
          </p:cNvPr>
          <p:cNvSpPr/>
          <p:nvPr/>
        </p:nvSpPr>
        <p:spPr>
          <a:xfrm>
            <a:off x="775063" y="4015514"/>
            <a:ext cx="4302034" cy="51380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Step 3: Manuscript Writing</a:t>
            </a:r>
          </a:p>
        </p:txBody>
      </p:sp>
      <p:sp>
        <p:nvSpPr>
          <p:cNvPr id="8" name="正方形/長方形 7">
            <a:extLst>
              <a:ext uri="{FF2B5EF4-FFF2-40B4-BE49-F238E27FC236}">
                <a16:creationId xmlns:a16="http://schemas.microsoft.com/office/drawing/2014/main" id="{605A7D24-BF2B-4C52-F77E-E0CC3E0CC26B}"/>
              </a:ext>
            </a:extLst>
          </p:cNvPr>
          <p:cNvSpPr/>
          <p:nvPr/>
        </p:nvSpPr>
        <p:spPr>
          <a:xfrm>
            <a:off x="775063" y="5630078"/>
            <a:ext cx="4302034" cy="51380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Do Revisions</a:t>
            </a:r>
          </a:p>
        </p:txBody>
      </p:sp>
      <p:sp>
        <p:nvSpPr>
          <p:cNvPr id="12" name="正方形/長方形 11">
            <a:extLst>
              <a:ext uri="{FF2B5EF4-FFF2-40B4-BE49-F238E27FC236}">
                <a16:creationId xmlns:a16="http://schemas.microsoft.com/office/drawing/2014/main" id="{3CED777C-6B37-59F3-E3FB-51BA0D6890B2}"/>
              </a:ext>
            </a:extLst>
          </p:cNvPr>
          <p:cNvSpPr/>
          <p:nvPr/>
        </p:nvSpPr>
        <p:spPr>
          <a:xfrm>
            <a:off x="775063" y="4822795"/>
            <a:ext cx="4302034" cy="51380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Step 4: Check List </a:t>
            </a:r>
          </a:p>
        </p:txBody>
      </p:sp>
      <p:sp>
        <p:nvSpPr>
          <p:cNvPr id="15" name="テキスト ボックス 14">
            <a:extLst>
              <a:ext uri="{FF2B5EF4-FFF2-40B4-BE49-F238E27FC236}">
                <a16:creationId xmlns:a16="http://schemas.microsoft.com/office/drawing/2014/main" id="{290B601F-FFAF-ADF5-FCA5-033D37567C61}"/>
              </a:ext>
            </a:extLst>
          </p:cNvPr>
          <p:cNvSpPr txBox="1"/>
          <p:nvPr/>
        </p:nvSpPr>
        <p:spPr>
          <a:xfrm>
            <a:off x="8495329" y="878512"/>
            <a:ext cx="2334422" cy="369332"/>
          </a:xfrm>
          <a:prstGeom prst="rect">
            <a:avLst/>
          </a:prstGeom>
          <a:noFill/>
        </p:spPr>
        <p:txBody>
          <a:bodyPr wrap="none" lIns="0" tIns="0" rIns="0" bIns="0" rtlCol="0">
            <a:spAutoFit/>
          </a:bodyPr>
          <a:lstStyle/>
          <a:p>
            <a:pPr algn="l"/>
            <a:r>
              <a:rPr kumimoji="1" lang="en-US" altLang="ja-JP" sz="2400" dirty="0">
                <a:latin typeface="Segoe UI" panose="020B0502040204020203" pitchFamily="34" charset="0"/>
                <a:ea typeface="メイリオ" panose="020B0604030504040204" pitchFamily="50" charset="-128"/>
              </a:rPr>
              <a:t>Steps of checkers</a:t>
            </a:r>
            <a:endParaRPr kumimoji="1" lang="ja-JP" altLang="en-US" sz="2400" dirty="0">
              <a:latin typeface="Segoe UI" panose="020B0502040204020203" pitchFamily="34" charset="0"/>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264140C-8992-35AB-EA7D-379D4224E564}"/>
              </a:ext>
            </a:extLst>
          </p:cNvPr>
          <p:cNvSpPr txBox="1"/>
          <p:nvPr/>
        </p:nvSpPr>
        <p:spPr>
          <a:xfrm>
            <a:off x="2461209" y="6425580"/>
            <a:ext cx="929742" cy="369332"/>
          </a:xfrm>
          <a:prstGeom prst="rect">
            <a:avLst/>
          </a:prstGeom>
          <a:noFill/>
        </p:spPr>
        <p:txBody>
          <a:bodyPr wrap="none" lIns="0" tIns="0" rIns="0" bIns="0" rtlCol="0">
            <a:spAutoFit/>
          </a:bodyPr>
          <a:lstStyle/>
          <a:p>
            <a:pPr algn="l"/>
            <a:r>
              <a:rPr kumimoji="1" lang="en-US" altLang="ja-JP" sz="2400" dirty="0">
                <a:latin typeface="Segoe UI" panose="020B0502040204020203" pitchFamily="34" charset="0"/>
                <a:ea typeface="メイリオ" panose="020B0604030504040204" pitchFamily="50" charset="-128"/>
              </a:rPr>
              <a:t>submit</a:t>
            </a:r>
            <a:endParaRPr kumimoji="1" lang="ja-JP" altLang="en-US" sz="2400" dirty="0">
              <a:latin typeface="Segoe UI" panose="020B0502040204020203" pitchFamily="34" charset="0"/>
              <a:ea typeface="メイリオ" panose="020B0604030504040204" pitchFamily="50" charset="-128"/>
            </a:endParaRPr>
          </a:p>
        </p:txBody>
      </p:sp>
      <p:sp>
        <p:nvSpPr>
          <p:cNvPr id="17" name="正方形/長方形 16">
            <a:extLst>
              <a:ext uri="{FF2B5EF4-FFF2-40B4-BE49-F238E27FC236}">
                <a16:creationId xmlns:a16="http://schemas.microsoft.com/office/drawing/2014/main" id="{53FD7A31-6FC7-5984-5E2F-FA1089968CE8}"/>
              </a:ext>
            </a:extLst>
          </p:cNvPr>
          <p:cNvSpPr/>
          <p:nvPr/>
        </p:nvSpPr>
        <p:spPr>
          <a:xfrm>
            <a:off x="7685431" y="2500310"/>
            <a:ext cx="4193557"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Kotsuki</a:t>
            </a:r>
          </a:p>
        </p:txBody>
      </p:sp>
      <p:cxnSp>
        <p:nvCxnSpPr>
          <p:cNvPr id="19" name="直線矢印コネクタ 18">
            <a:extLst>
              <a:ext uri="{FF2B5EF4-FFF2-40B4-BE49-F238E27FC236}">
                <a16:creationId xmlns:a16="http://schemas.microsoft.com/office/drawing/2014/main" id="{5E564ED1-A3FD-A50A-DECB-89A1AA84F664}"/>
              </a:ext>
            </a:extLst>
          </p:cNvPr>
          <p:cNvCxnSpPr>
            <a:cxnSpLocks/>
          </p:cNvCxnSpPr>
          <p:nvPr/>
        </p:nvCxnSpPr>
        <p:spPr>
          <a:xfrm flipV="1">
            <a:off x="5181739" y="2139694"/>
            <a:ext cx="2372667" cy="391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20650BFF-C0F4-ADC3-17D1-913FC3A75953}"/>
              </a:ext>
            </a:extLst>
          </p:cNvPr>
          <p:cNvCxnSpPr>
            <a:cxnSpLocks/>
          </p:cNvCxnSpPr>
          <p:nvPr/>
        </p:nvCxnSpPr>
        <p:spPr>
          <a:xfrm flipH="1">
            <a:off x="5159828" y="2241923"/>
            <a:ext cx="2394578" cy="3793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8497A5B7-E500-8D5B-A6EF-6236080AA341}"/>
              </a:ext>
            </a:extLst>
          </p:cNvPr>
          <p:cNvCxnSpPr>
            <a:cxnSpLocks/>
          </p:cNvCxnSpPr>
          <p:nvPr/>
        </p:nvCxnSpPr>
        <p:spPr>
          <a:xfrm flipV="1">
            <a:off x="5159832" y="2621280"/>
            <a:ext cx="2394574" cy="1141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1DCFA607-8C6E-6F65-0373-B09F3D2D516E}"/>
              </a:ext>
            </a:extLst>
          </p:cNvPr>
          <p:cNvCxnSpPr>
            <a:cxnSpLocks/>
          </p:cNvCxnSpPr>
          <p:nvPr/>
        </p:nvCxnSpPr>
        <p:spPr>
          <a:xfrm flipH="1">
            <a:off x="5142410" y="2735443"/>
            <a:ext cx="2411996" cy="832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768DE593-777C-DF36-250D-180B8B7EAC55}"/>
              </a:ext>
            </a:extLst>
          </p:cNvPr>
          <p:cNvSpPr/>
          <p:nvPr/>
        </p:nvSpPr>
        <p:spPr>
          <a:xfrm>
            <a:off x="7680959" y="3261971"/>
            <a:ext cx="4193557" cy="3693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A</a:t>
            </a:r>
            <a:r>
              <a:rPr kumimoji="1" lang="en-US" altLang="ja-JP" dirty="0">
                <a:solidFill>
                  <a:schemeClr val="bg1"/>
                </a:solidFill>
              </a:rPr>
              <a:t>dvisor</a:t>
            </a:r>
          </a:p>
        </p:txBody>
      </p:sp>
      <p:sp>
        <p:nvSpPr>
          <p:cNvPr id="31" name="正方形/長方形 30">
            <a:extLst>
              <a:ext uri="{FF2B5EF4-FFF2-40B4-BE49-F238E27FC236}">
                <a16:creationId xmlns:a16="http://schemas.microsoft.com/office/drawing/2014/main" id="{1290A4F7-A8AB-9EAB-BB19-7D59FF213261}"/>
              </a:ext>
            </a:extLst>
          </p:cNvPr>
          <p:cNvSpPr/>
          <p:nvPr/>
        </p:nvSpPr>
        <p:spPr>
          <a:xfrm>
            <a:off x="7685431" y="3786007"/>
            <a:ext cx="4193557"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Kotsuki</a:t>
            </a:r>
          </a:p>
        </p:txBody>
      </p:sp>
      <p:cxnSp>
        <p:nvCxnSpPr>
          <p:cNvPr id="32" name="直線矢印コネクタ 31">
            <a:extLst>
              <a:ext uri="{FF2B5EF4-FFF2-40B4-BE49-F238E27FC236}">
                <a16:creationId xmlns:a16="http://schemas.microsoft.com/office/drawing/2014/main" id="{B72248E8-1581-3038-5F2C-3B157C0F4E0F}"/>
              </a:ext>
            </a:extLst>
          </p:cNvPr>
          <p:cNvCxnSpPr>
            <a:cxnSpLocks/>
          </p:cNvCxnSpPr>
          <p:nvPr/>
        </p:nvCxnSpPr>
        <p:spPr>
          <a:xfrm>
            <a:off x="5142406" y="3334248"/>
            <a:ext cx="2412000" cy="737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40E1A0DA-3E03-B186-4AB3-3844EE0AA81E}"/>
              </a:ext>
            </a:extLst>
          </p:cNvPr>
          <p:cNvCxnSpPr>
            <a:cxnSpLocks/>
          </p:cNvCxnSpPr>
          <p:nvPr/>
        </p:nvCxnSpPr>
        <p:spPr>
          <a:xfrm flipH="1" flipV="1">
            <a:off x="5142406" y="3429000"/>
            <a:ext cx="2412000" cy="812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0F7869B-2B50-6298-714C-C569A48E3114}"/>
              </a:ext>
            </a:extLst>
          </p:cNvPr>
          <p:cNvCxnSpPr>
            <a:cxnSpLocks/>
          </p:cNvCxnSpPr>
          <p:nvPr/>
        </p:nvCxnSpPr>
        <p:spPr>
          <a:xfrm>
            <a:off x="5181739" y="3526664"/>
            <a:ext cx="2372667" cy="3951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C58C17DC-908F-60EA-D861-F3B33F3758C7}"/>
              </a:ext>
            </a:extLst>
          </p:cNvPr>
          <p:cNvCxnSpPr>
            <a:cxnSpLocks/>
          </p:cNvCxnSpPr>
          <p:nvPr/>
        </p:nvCxnSpPr>
        <p:spPr>
          <a:xfrm flipH="1" flipV="1">
            <a:off x="5175266" y="3628893"/>
            <a:ext cx="2379140" cy="3825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ACEFE8D3-6ACD-074C-9A3E-F4F466E440A8}"/>
              </a:ext>
            </a:extLst>
          </p:cNvPr>
          <p:cNvSpPr txBox="1"/>
          <p:nvPr/>
        </p:nvSpPr>
        <p:spPr>
          <a:xfrm>
            <a:off x="5883452" y="1881300"/>
            <a:ext cx="969240" cy="369332"/>
          </a:xfrm>
          <a:prstGeom prst="rect">
            <a:avLst/>
          </a:prstGeom>
          <a:noFill/>
        </p:spPr>
        <p:txBody>
          <a:bodyPr wrap="none" lIns="0" tIns="0" rIns="0" bIns="0" rtlCol="0">
            <a:spAutoFit/>
          </a:bodyPr>
          <a:lstStyle/>
          <a:p>
            <a:pPr algn="l"/>
            <a:r>
              <a:rPr kumimoji="1" lang="en-US" altLang="ja-JP" sz="2400" dirty="0" err="1">
                <a:solidFill>
                  <a:schemeClr val="accent1"/>
                </a:solidFill>
                <a:latin typeface="Segoe UI" panose="020B0502040204020203" pitchFamily="34" charset="0"/>
                <a:ea typeface="メイリオ" panose="020B0604030504040204" pitchFamily="50" charset="-128"/>
              </a:rPr>
              <a:t>skelton</a:t>
            </a:r>
            <a:endParaRPr kumimoji="1" lang="ja-JP" altLang="en-US" sz="2400" dirty="0">
              <a:solidFill>
                <a:schemeClr val="accent1"/>
              </a:solidFill>
              <a:latin typeface="Segoe UI" panose="020B0502040204020203" pitchFamily="34" charset="0"/>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5F957155-2425-5767-13F1-D994E7243528}"/>
              </a:ext>
            </a:extLst>
          </p:cNvPr>
          <p:cNvSpPr txBox="1"/>
          <p:nvPr/>
        </p:nvSpPr>
        <p:spPr>
          <a:xfrm>
            <a:off x="5726695" y="2964435"/>
            <a:ext cx="1400192" cy="369332"/>
          </a:xfrm>
          <a:prstGeom prst="rect">
            <a:avLst/>
          </a:prstGeom>
          <a:noFill/>
        </p:spPr>
        <p:txBody>
          <a:bodyPr wrap="none" lIns="0" tIns="0" rIns="0" bIns="0" rtlCol="0">
            <a:spAutoFit/>
          </a:bodyPr>
          <a:lstStyle/>
          <a:p>
            <a:pPr algn="l"/>
            <a:r>
              <a:rPr lang="en-US" altLang="ja-JP" sz="2400" dirty="0">
                <a:solidFill>
                  <a:schemeClr val="accent1"/>
                </a:solidFill>
                <a:latin typeface="Segoe UI" panose="020B0502040204020203" pitchFamily="34" charset="0"/>
                <a:ea typeface="メイリオ" panose="020B0604030504040204" pitchFamily="50" charset="-128"/>
              </a:rPr>
              <a:t>paragraph</a:t>
            </a:r>
            <a:endParaRPr kumimoji="1" lang="ja-JP" altLang="en-US" sz="2400" dirty="0">
              <a:solidFill>
                <a:schemeClr val="accent1"/>
              </a:solidFill>
              <a:latin typeface="Segoe UI" panose="020B0502040204020203" pitchFamily="34" charset="0"/>
              <a:ea typeface="メイリオ" panose="020B0604030504040204" pitchFamily="50" charset="-128"/>
            </a:endParaRPr>
          </a:p>
        </p:txBody>
      </p:sp>
      <p:sp>
        <p:nvSpPr>
          <p:cNvPr id="48" name="正方形/長方形 47">
            <a:extLst>
              <a:ext uri="{FF2B5EF4-FFF2-40B4-BE49-F238E27FC236}">
                <a16:creationId xmlns:a16="http://schemas.microsoft.com/office/drawing/2014/main" id="{5FDAFF50-B8CE-C9B9-9364-AF0587E1E01D}"/>
              </a:ext>
            </a:extLst>
          </p:cNvPr>
          <p:cNvSpPr/>
          <p:nvPr/>
        </p:nvSpPr>
        <p:spPr>
          <a:xfrm>
            <a:off x="7680959" y="5050220"/>
            <a:ext cx="4193557" cy="3693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advisor</a:t>
            </a:r>
          </a:p>
        </p:txBody>
      </p:sp>
      <p:sp>
        <p:nvSpPr>
          <p:cNvPr id="49" name="正方形/長方形 48">
            <a:extLst>
              <a:ext uri="{FF2B5EF4-FFF2-40B4-BE49-F238E27FC236}">
                <a16:creationId xmlns:a16="http://schemas.microsoft.com/office/drawing/2014/main" id="{9E161E51-9A92-7A7A-539F-B99D9F1B71C8}"/>
              </a:ext>
            </a:extLst>
          </p:cNvPr>
          <p:cNvSpPr/>
          <p:nvPr/>
        </p:nvSpPr>
        <p:spPr>
          <a:xfrm>
            <a:off x="7685431" y="6297072"/>
            <a:ext cx="4193557"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Kotsuki</a:t>
            </a:r>
          </a:p>
        </p:txBody>
      </p:sp>
      <p:sp>
        <p:nvSpPr>
          <p:cNvPr id="50" name="正方形/長方形 49">
            <a:extLst>
              <a:ext uri="{FF2B5EF4-FFF2-40B4-BE49-F238E27FC236}">
                <a16:creationId xmlns:a16="http://schemas.microsoft.com/office/drawing/2014/main" id="{0A13F6A8-AA76-3F3A-456E-8C733D0967FA}"/>
              </a:ext>
            </a:extLst>
          </p:cNvPr>
          <p:cNvSpPr/>
          <p:nvPr/>
        </p:nvSpPr>
        <p:spPr>
          <a:xfrm>
            <a:off x="7680959" y="5673646"/>
            <a:ext cx="4193557" cy="3693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Colleagues</a:t>
            </a:r>
            <a:endParaRPr kumimoji="1" lang="en-US" altLang="ja-JP" dirty="0">
              <a:solidFill>
                <a:schemeClr val="bg1"/>
              </a:solidFill>
            </a:endParaRPr>
          </a:p>
        </p:txBody>
      </p:sp>
      <p:cxnSp>
        <p:nvCxnSpPr>
          <p:cNvPr id="51" name="直線矢印コネクタ 50">
            <a:extLst>
              <a:ext uri="{FF2B5EF4-FFF2-40B4-BE49-F238E27FC236}">
                <a16:creationId xmlns:a16="http://schemas.microsoft.com/office/drawing/2014/main" id="{3B9CCB12-BAB8-F574-01F6-E5392392C812}"/>
              </a:ext>
            </a:extLst>
          </p:cNvPr>
          <p:cNvCxnSpPr>
            <a:cxnSpLocks/>
          </p:cNvCxnSpPr>
          <p:nvPr/>
        </p:nvCxnSpPr>
        <p:spPr>
          <a:xfrm>
            <a:off x="5203650" y="5867342"/>
            <a:ext cx="23507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77BF04A-7652-2C20-820F-81E843AB62FF}"/>
              </a:ext>
            </a:extLst>
          </p:cNvPr>
          <p:cNvCxnSpPr>
            <a:cxnSpLocks/>
          </p:cNvCxnSpPr>
          <p:nvPr/>
        </p:nvCxnSpPr>
        <p:spPr>
          <a:xfrm flipH="1">
            <a:off x="5159828" y="5926026"/>
            <a:ext cx="239457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99D05CE5-B5DF-C2A0-BEA4-4C3584854063}"/>
              </a:ext>
            </a:extLst>
          </p:cNvPr>
          <p:cNvCxnSpPr>
            <a:cxnSpLocks/>
          </p:cNvCxnSpPr>
          <p:nvPr/>
        </p:nvCxnSpPr>
        <p:spPr>
          <a:xfrm flipV="1">
            <a:off x="5203650" y="5155474"/>
            <a:ext cx="2350756" cy="4941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926B2878-C41D-8AAD-C155-54793189D128}"/>
              </a:ext>
            </a:extLst>
          </p:cNvPr>
          <p:cNvCxnSpPr>
            <a:cxnSpLocks/>
          </p:cNvCxnSpPr>
          <p:nvPr/>
        </p:nvCxnSpPr>
        <p:spPr>
          <a:xfrm flipH="1">
            <a:off x="5159828" y="5207724"/>
            <a:ext cx="2394578" cy="5005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D67F49E1-7FB3-F9E1-4B35-7B1084FD9276}"/>
              </a:ext>
            </a:extLst>
          </p:cNvPr>
          <p:cNvCxnSpPr>
            <a:cxnSpLocks/>
          </p:cNvCxnSpPr>
          <p:nvPr/>
        </p:nvCxnSpPr>
        <p:spPr>
          <a:xfrm flipV="1">
            <a:off x="5203650" y="5259978"/>
            <a:ext cx="2350756" cy="4941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003CE59E-50CD-CFE8-88C7-204DA29A6028}"/>
              </a:ext>
            </a:extLst>
          </p:cNvPr>
          <p:cNvCxnSpPr>
            <a:cxnSpLocks/>
          </p:cNvCxnSpPr>
          <p:nvPr/>
        </p:nvCxnSpPr>
        <p:spPr>
          <a:xfrm flipH="1">
            <a:off x="5159828" y="5312228"/>
            <a:ext cx="2394578" cy="5005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C6A1CAE9-23BB-0147-C564-195A2832D12E}"/>
              </a:ext>
            </a:extLst>
          </p:cNvPr>
          <p:cNvCxnSpPr>
            <a:cxnSpLocks/>
          </p:cNvCxnSpPr>
          <p:nvPr/>
        </p:nvCxnSpPr>
        <p:spPr>
          <a:xfrm>
            <a:off x="5203650" y="6010879"/>
            <a:ext cx="2350756" cy="3036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140591FE-D2BE-0341-00FD-04C73233D2C3}"/>
              </a:ext>
            </a:extLst>
          </p:cNvPr>
          <p:cNvCxnSpPr>
            <a:cxnSpLocks/>
          </p:cNvCxnSpPr>
          <p:nvPr/>
        </p:nvCxnSpPr>
        <p:spPr>
          <a:xfrm flipH="1" flipV="1">
            <a:off x="5159828" y="6052145"/>
            <a:ext cx="2394578" cy="3167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0D7FD253-76A5-CFAA-48AB-7F070605E5A6}"/>
              </a:ext>
            </a:extLst>
          </p:cNvPr>
          <p:cNvCxnSpPr>
            <a:cxnSpLocks/>
          </p:cNvCxnSpPr>
          <p:nvPr/>
        </p:nvCxnSpPr>
        <p:spPr>
          <a:xfrm>
            <a:off x="5203650" y="6121419"/>
            <a:ext cx="2350756" cy="3036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085E11B3-0EB1-5641-B6DC-9A9500E4364F}"/>
              </a:ext>
            </a:extLst>
          </p:cNvPr>
          <p:cNvCxnSpPr>
            <a:cxnSpLocks/>
          </p:cNvCxnSpPr>
          <p:nvPr/>
        </p:nvCxnSpPr>
        <p:spPr>
          <a:xfrm flipH="1" flipV="1">
            <a:off x="5159828" y="6162685"/>
            <a:ext cx="2394578" cy="3167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048F39F8-F70A-5E70-C75E-5680C290493A}"/>
              </a:ext>
            </a:extLst>
          </p:cNvPr>
          <p:cNvSpPr/>
          <p:nvPr/>
        </p:nvSpPr>
        <p:spPr>
          <a:xfrm>
            <a:off x="7680959" y="1452238"/>
            <a:ext cx="4193557" cy="369332"/>
          </a:xfrm>
          <a:prstGeom prst="rect">
            <a:avLst/>
          </a:prstGeom>
          <a:solidFill>
            <a:schemeClr val="accent5">
              <a:lumMod val="25000"/>
              <a:lumOff val="75000"/>
            </a:schemeClr>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Men</a:t>
            </a:r>
            <a:r>
              <a:rPr lang="en-US" altLang="ja-JP" dirty="0">
                <a:solidFill>
                  <a:schemeClr val="bg1"/>
                </a:solidFill>
              </a:rPr>
              <a:t>tors</a:t>
            </a:r>
            <a:endParaRPr kumimoji="1" lang="en-US" altLang="ja-JP" dirty="0">
              <a:solidFill>
                <a:schemeClr val="bg1"/>
              </a:solidFill>
            </a:endParaRPr>
          </a:p>
        </p:txBody>
      </p:sp>
      <p:sp>
        <p:nvSpPr>
          <p:cNvPr id="73" name="正方形/長方形 72">
            <a:extLst>
              <a:ext uri="{FF2B5EF4-FFF2-40B4-BE49-F238E27FC236}">
                <a16:creationId xmlns:a16="http://schemas.microsoft.com/office/drawing/2014/main" id="{7C79265A-BF18-21F7-E8CC-1F2B87B17A01}"/>
              </a:ext>
            </a:extLst>
          </p:cNvPr>
          <p:cNvSpPr/>
          <p:nvPr/>
        </p:nvSpPr>
        <p:spPr>
          <a:xfrm>
            <a:off x="7680959" y="4545160"/>
            <a:ext cx="4193557" cy="369332"/>
          </a:xfrm>
          <a:prstGeom prst="rect">
            <a:avLst/>
          </a:prstGeom>
          <a:solidFill>
            <a:schemeClr val="accent5">
              <a:lumMod val="25000"/>
              <a:lumOff val="75000"/>
            </a:schemeClr>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Men</a:t>
            </a:r>
            <a:r>
              <a:rPr lang="en-US" altLang="ja-JP" dirty="0">
                <a:solidFill>
                  <a:schemeClr val="bg1"/>
                </a:solidFill>
              </a:rPr>
              <a:t>tors</a:t>
            </a:r>
            <a:endParaRPr kumimoji="1" lang="en-US" altLang="ja-JP" dirty="0">
              <a:solidFill>
                <a:schemeClr val="bg1"/>
              </a:solidFill>
            </a:endParaRPr>
          </a:p>
        </p:txBody>
      </p:sp>
    </p:spTree>
    <p:extLst>
      <p:ext uri="{BB962C8B-B14F-4D97-AF65-F5344CB8AC3E}">
        <p14:creationId xmlns:p14="http://schemas.microsoft.com/office/powerpoint/2010/main" val="1535766157"/>
      </p:ext>
    </p:extLst>
  </p:cSld>
  <p:clrMapOvr>
    <a:masterClrMapping/>
  </p:clrMapOvr>
</p:sld>
</file>

<file path=ppt/theme/theme1.xml><?xml version="1.0" encoding="utf-8"?>
<a:theme xmlns:a="http://schemas.openxmlformats.org/drawingml/2006/main" name="Office テーマ">
  <a:themeElements>
    <a:clrScheme name="研究室">
      <a:dk1>
        <a:srgbClr val="333333"/>
      </a:dk1>
      <a:lt1>
        <a:srgbClr val="FFFFFF"/>
      </a:lt1>
      <a:dk2>
        <a:srgbClr val="666666"/>
      </a:dk2>
      <a:lt2>
        <a:srgbClr val="FAFAFA"/>
      </a:lt2>
      <a:accent1>
        <a:srgbClr val="DE0012"/>
      </a:accent1>
      <a:accent2>
        <a:srgbClr val="C2BC00"/>
      </a:accent2>
      <a:accent3>
        <a:srgbClr val="0080C2"/>
      </a:accent3>
      <a:accent4>
        <a:srgbClr val="6D242A"/>
      </a:accent4>
      <a:accent5>
        <a:srgbClr val="213742"/>
      </a:accent5>
      <a:accent6>
        <a:srgbClr val="219C1A"/>
      </a:accent6>
      <a:hlink>
        <a:srgbClr val="336699"/>
      </a:hlink>
      <a:folHlink>
        <a:srgbClr val="880FA9"/>
      </a:folHlink>
    </a:clrScheme>
    <a:fontScheme name="メイリオ/Segoe">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kumimoji="1" sz="2400" dirty="0" smtClean="0">
            <a:latin typeface="Segoe UI" panose="020B0502040204020203" pitchFamily="34" charset="0"/>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4568</TotalTime>
  <Words>4319</Words>
  <Application>Microsoft Office PowerPoint</Application>
  <PresentationFormat>ワイド画面</PresentationFormat>
  <Paragraphs>502</Paragraphs>
  <Slides>39</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39</vt:i4>
      </vt:variant>
    </vt:vector>
  </HeadingPairs>
  <TitlesOfParts>
    <vt:vector size="45" baseType="lpstr">
      <vt:lpstr>メイリオ</vt:lpstr>
      <vt:lpstr>游ゴシック</vt:lpstr>
      <vt:lpstr>Arial</vt:lpstr>
      <vt:lpstr>Segoe UI</vt:lpstr>
      <vt:lpstr>Wingdings</vt:lpstr>
      <vt:lpstr>Office テーマ</vt:lpstr>
      <vt:lpstr>Scientific Writing Framework (論文執筆の型)</vt:lpstr>
      <vt:lpstr>Version updates</vt:lpstr>
      <vt:lpstr>How to use this document (本資料の使い方)</vt:lpstr>
      <vt:lpstr>What is Scientific Writing (SW)？</vt:lpstr>
      <vt:lpstr>Scientific Writing: 導入</vt:lpstr>
      <vt:lpstr>何故 Scientific Writing ？</vt:lpstr>
      <vt:lpstr>Scientific Writing: 手順</vt:lpstr>
      <vt:lpstr>Scientific Writing: 論文の型</vt:lpstr>
      <vt:lpstr>Steps to Submit a Manuscript</vt:lpstr>
      <vt:lpstr>Steps to Submit Your Manuscripts</vt:lpstr>
      <vt:lpstr>Step 0: Fill in the blanks (Skelton Framework)</vt:lpstr>
      <vt:lpstr>Template: Introduction (1) 社会・科学的文脈</vt:lpstr>
      <vt:lpstr>Template: Introduction (2) 先行研究</vt:lpstr>
      <vt:lpstr>Template Introduction (3): 研究の位置づけ</vt:lpstr>
      <vt:lpstr>Template: Method and Experiments</vt:lpstr>
      <vt:lpstr>Template: Results and Discussion</vt:lpstr>
      <vt:lpstr>Template: Summary</vt:lpstr>
      <vt:lpstr>小槻言語化中 (未完成)</vt:lpstr>
      <vt:lpstr>Step 1: Skelton (スケルトン; 骨格)</vt:lpstr>
      <vt:lpstr>やること</vt:lpstr>
      <vt:lpstr>よくある過ち</vt:lpstr>
      <vt:lpstr>Skelton Template</vt:lpstr>
      <vt:lpstr>補足</vt:lpstr>
      <vt:lpstr>Step 2: Paragraph Writing (パラグラフ)</vt:lpstr>
      <vt:lpstr>The Point of Paragraph Writing</vt:lpstr>
      <vt:lpstr>Steps to Paragraph Writing</vt:lpstr>
      <vt:lpstr>An Example: (1) Topic Sentence Writing</vt:lpstr>
      <vt:lpstr>An Example: (2) Support Sentence Writing</vt:lpstr>
      <vt:lpstr>Paragraph Writing の例</vt:lpstr>
      <vt:lpstr>Step 3: Manuscript Writing (全文執筆)</vt:lpstr>
      <vt:lpstr>査読者のよく抱く気持ちを知っておこう！</vt:lpstr>
      <vt:lpstr>Step -1: Arcanum  (奥義)</vt:lpstr>
      <vt:lpstr>奥義: 実験を始める前に論文を書く</vt:lpstr>
      <vt:lpstr>An Example</vt:lpstr>
      <vt:lpstr>「実験を始める前に論文を書く」の背景</vt:lpstr>
      <vt:lpstr>「実験を始める前に論文を書く」の効果</vt:lpstr>
      <vt:lpstr>Appendix 小槻の独り言</vt:lpstr>
      <vt:lpstr>思うこと</vt:lpstr>
      <vt:lpstr>SWの本質は？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★Manuscript_Step01_Skelton_framework_v20250815</dc:title>
  <cp:lastModifiedBy>小槻 峻司</cp:lastModifiedBy>
  <cp:revision>523</cp:revision>
  <cp:lastPrinted>2024-02-28T01:47:55Z</cp:lastPrinted>
  <dcterms:created xsi:type="dcterms:W3CDTF">2024-02-21T01:35:34Z</dcterms:created>
  <dcterms:modified xsi:type="dcterms:W3CDTF">2025-08-17T15:29:13Z</dcterms:modified>
</cp:coreProperties>
</file>