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719" r:id="rId2"/>
    <p:sldId id="752" r:id="rId3"/>
    <p:sldId id="778" r:id="rId4"/>
    <p:sldId id="880" r:id="rId5"/>
    <p:sldId id="881" r:id="rId6"/>
    <p:sldId id="882" r:id="rId7"/>
    <p:sldId id="883" r:id="rId8"/>
    <p:sldId id="879" r:id="rId9"/>
    <p:sldId id="878" r:id="rId10"/>
    <p:sldId id="884" r:id="rId11"/>
    <p:sldId id="779" r:id="rId12"/>
    <p:sldId id="780" r:id="rId13"/>
    <p:sldId id="885" r:id="rId14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E0E0E0"/>
    <a:srgbClr val="404040"/>
    <a:srgbClr val="444444"/>
    <a:srgbClr val="333333"/>
    <a:srgbClr val="00C29A"/>
    <a:srgbClr val="00C284"/>
    <a:srgbClr val="00B050"/>
    <a:srgbClr val="007F00"/>
    <a:srgbClr val="178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33" autoAdjust="0"/>
  </p:normalViewPr>
  <p:slideViewPr>
    <p:cSldViewPr snapToGrid="0">
      <p:cViewPr varScale="1">
        <p:scale>
          <a:sx n="110" d="100"/>
          <a:sy n="110" d="100"/>
        </p:scale>
        <p:origin x="54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7" d="100"/>
          <a:sy n="107" d="100"/>
        </p:scale>
        <p:origin x="126" y="4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槻 峻司" userId="674796a6-859b-47c7-bfd8-429e028547c8" providerId="ADAL" clId="{359BDC90-43E4-4E48-83D5-C9E0097B3727}"/>
    <pc:docChg chg="undo custSel addSld delSld modSld sldOrd">
      <pc:chgData name="小槻 峻司" userId="674796a6-859b-47c7-bfd8-429e028547c8" providerId="ADAL" clId="{359BDC90-43E4-4E48-83D5-C9E0097B3727}" dt="2025-04-17T02:12:51.143" v="2304" actId="20577"/>
      <pc:docMkLst>
        <pc:docMk/>
      </pc:docMkLst>
      <pc:sldChg chg="modSp mod">
        <pc:chgData name="小槻 峻司" userId="674796a6-859b-47c7-bfd8-429e028547c8" providerId="ADAL" clId="{359BDC90-43E4-4E48-83D5-C9E0097B3727}" dt="2025-04-17T01:42:30.956" v="44" actId="20577"/>
        <pc:sldMkLst>
          <pc:docMk/>
          <pc:sldMk cId="1792084398" sldId="719"/>
        </pc:sldMkLst>
      </pc:sldChg>
      <pc:sldChg chg="del">
        <pc:chgData name="小槻 峻司" userId="674796a6-859b-47c7-bfd8-429e028547c8" providerId="ADAL" clId="{359BDC90-43E4-4E48-83D5-C9E0097B3727}" dt="2025-04-17T01:42:42.998" v="51" actId="47"/>
        <pc:sldMkLst>
          <pc:docMk/>
          <pc:sldMk cId="894345208" sldId="748"/>
        </pc:sldMkLst>
      </pc:sldChg>
      <pc:sldChg chg="del">
        <pc:chgData name="小槻 峻司" userId="674796a6-859b-47c7-bfd8-429e028547c8" providerId="ADAL" clId="{359BDC90-43E4-4E48-83D5-C9E0097B3727}" dt="2025-04-17T01:42:42.998" v="51" actId="47"/>
        <pc:sldMkLst>
          <pc:docMk/>
          <pc:sldMk cId="1235471512" sldId="749"/>
        </pc:sldMkLst>
      </pc:sldChg>
      <pc:sldChg chg="del">
        <pc:chgData name="小槻 峻司" userId="674796a6-859b-47c7-bfd8-429e028547c8" providerId="ADAL" clId="{359BDC90-43E4-4E48-83D5-C9E0097B3727}" dt="2025-04-17T01:42:42.998" v="51" actId="47"/>
        <pc:sldMkLst>
          <pc:docMk/>
          <pc:sldMk cId="180044431" sldId="750"/>
        </pc:sldMkLst>
      </pc:sldChg>
      <pc:sldChg chg="del">
        <pc:chgData name="小槻 峻司" userId="674796a6-859b-47c7-bfd8-429e028547c8" providerId="ADAL" clId="{359BDC90-43E4-4E48-83D5-C9E0097B3727}" dt="2025-04-17T01:42:42.998" v="51" actId="47"/>
        <pc:sldMkLst>
          <pc:docMk/>
          <pc:sldMk cId="3849066048" sldId="751"/>
        </pc:sldMkLst>
      </pc:sldChg>
      <pc:sldChg chg="modSp mod ord">
        <pc:chgData name="小槻 峻司" userId="674796a6-859b-47c7-bfd8-429e028547c8" providerId="ADAL" clId="{359BDC90-43E4-4E48-83D5-C9E0097B3727}" dt="2025-04-17T02:05:38.011" v="2223" actId="20577"/>
        <pc:sldMkLst>
          <pc:docMk/>
          <pc:sldMk cId="3387620973" sldId="752"/>
        </pc:sldMkLst>
      </pc:sldChg>
      <pc:sldChg chg="del">
        <pc:chgData name="小槻 峻司" userId="674796a6-859b-47c7-bfd8-429e028547c8" providerId="ADAL" clId="{359BDC90-43E4-4E48-83D5-C9E0097B3727}" dt="2025-04-17T01:42:42.998" v="51" actId="47"/>
        <pc:sldMkLst>
          <pc:docMk/>
          <pc:sldMk cId="3336536799" sldId="760"/>
        </pc:sldMkLst>
      </pc:sldChg>
      <pc:sldChg chg="del">
        <pc:chgData name="小槻 峻司" userId="674796a6-859b-47c7-bfd8-429e028547c8" providerId="ADAL" clId="{359BDC90-43E4-4E48-83D5-C9E0097B3727}" dt="2025-04-17T01:42:42.998" v="51" actId="47"/>
        <pc:sldMkLst>
          <pc:docMk/>
          <pc:sldMk cId="2645241265" sldId="761"/>
        </pc:sldMkLst>
      </pc:sldChg>
      <pc:sldChg chg="del">
        <pc:chgData name="小槻 峻司" userId="674796a6-859b-47c7-bfd8-429e028547c8" providerId="ADAL" clId="{359BDC90-43E4-4E48-83D5-C9E0097B3727}" dt="2025-04-17T01:42:42.998" v="51" actId="47"/>
        <pc:sldMkLst>
          <pc:docMk/>
          <pc:sldMk cId="723887774" sldId="762"/>
        </pc:sldMkLst>
      </pc:sldChg>
      <pc:sldChg chg="del">
        <pc:chgData name="小槻 峻司" userId="674796a6-859b-47c7-bfd8-429e028547c8" providerId="ADAL" clId="{359BDC90-43E4-4E48-83D5-C9E0097B3727}" dt="2025-04-17T01:42:42.998" v="51" actId="47"/>
        <pc:sldMkLst>
          <pc:docMk/>
          <pc:sldMk cId="3979913325" sldId="763"/>
        </pc:sldMkLst>
      </pc:sldChg>
      <pc:sldChg chg="del">
        <pc:chgData name="小槻 峻司" userId="674796a6-859b-47c7-bfd8-429e028547c8" providerId="ADAL" clId="{359BDC90-43E4-4E48-83D5-C9E0097B3727}" dt="2025-04-17T01:42:42.998" v="51" actId="47"/>
        <pc:sldMkLst>
          <pc:docMk/>
          <pc:sldMk cId="2248400464" sldId="764"/>
        </pc:sldMkLst>
      </pc:sldChg>
      <pc:sldChg chg="del">
        <pc:chgData name="小槻 峻司" userId="674796a6-859b-47c7-bfd8-429e028547c8" providerId="ADAL" clId="{359BDC90-43E4-4E48-83D5-C9E0097B3727}" dt="2025-04-17T01:42:42.998" v="51" actId="47"/>
        <pc:sldMkLst>
          <pc:docMk/>
          <pc:sldMk cId="4014369763" sldId="767"/>
        </pc:sldMkLst>
      </pc:sldChg>
      <pc:sldChg chg="del">
        <pc:chgData name="小槻 峻司" userId="674796a6-859b-47c7-bfd8-429e028547c8" providerId="ADAL" clId="{359BDC90-43E4-4E48-83D5-C9E0097B3727}" dt="2025-04-17T01:42:42.998" v="51" actId="47"/>
        <pc:sldMkLst>
          <pc:docMk/>
          <pc:sldMk cId="926292473" sldId="768"/>
        </pc:sldMkLst>
      </pc:sldChg>
      <pc:sldChg chg="del">
        <pc:chgData name="小槻 峻司" userId="674796a6-859b-47c7-bfd8-429e028547c8" providerId="ADAL" clId="{359BDC90-43E4-4E48-83D5-C9E0097B3727}" dt="2025-04-17T01:42:42.998" v="51" actId="47"/>
        <pc:sldMkLst>
          <pc:docMk/>
          <pc:sldMk cId="1310566194" sldId="769"/>
        </pc:sldMkLst>
      </pc:sldChg>
      <pc:sldChg chg="del">
        <pc:chgData name="小槻 峻司" userId="674796a6-859b-47c7-bfd8-429e028547c8" providerId="ADAL" clId="{359BDC90-43E4-4E48-83D5-C9E0097B3727}" dt="2025-04-17T01:42:42.998" v="51" actId="47"/>
        <pc:sldMkLst>
          <pc:docMk/>
          <pc:sldMk cId="846077641" sldId="770"/>
        </pc:sldMkLst>
      </pc:sldChg>
      <pc:sldChg chg="del">
        <pc:chgData name="小槻 峻司" userId="674796a6-859b-47c7-bfd8-429e028547c8" providerId="ADAL" clId="{359BDC90-43E4-4E48-83D5-C9E0097B3727}" dt="2025-04-17T01:42:42.998" v="51" actId="47"/>
        <pc:sldMkLst>
          <pc:docMk/>
          <pc:sldMk cId="4034906084" sldId="771"/>
        </pc:sldMkLst>
      </pc:sldChg>
      <pc:sldChg chg="del">
        <pc:chgData name="小槻 峻司" userId="674796a6-859b-47c7-bfd8-429e028547c8" providerId="ADAL" clId="{359BDC90-43E4-4E48-83D5-C9E0097B3727}" dt="2025-04-17T01:42:42.998" v="51" actId="47"/>
        <pc:sldMkLst>
          <pc:docMk/>
          <pc:sldMk cId="179919827" sldId="772"/>
        </pc:sldMkLst>
      </pc:sldChg>
      <pc:sldChg chg="del">
        <pc:chgData name="小槻 峻司" userId="674796a6-859b-47c7-bfd8-429e028547c8" providerId="ADAL" clId="{359BDC90-43E4-4E48-83D5-C9E0097B3727}" dt="2025-04-17T01:42:42.998" v="51" actId="47"/>
        <pc:sldMkLst>
          <pc:docMk/>
          <pc:sldMk cId="3332336048" sldId="773"/>
        </pc:sldMkLst>
      </pc:sldChg>
      <pc:sldChg chg="del">
        <pc:chgData name="小槻 峻司" userId="674796a6-859b-47c7-bfd8-429e028547c8" providerId="ADAL" clId="{359BDC90-43E4-4E48-83D5-C9E0097B3727}" dt="2025-04-17T01:42:42.998" v="51" actId="47"/>
        <pc:sldMkLst>
          <pc:docMk/>
          <pc:sldMk cId="3259833656" sldId="774"/>
        </pc:sldMkLst>
      </pc:sldChg>
      <pc:sldChg chg="del">
        <pc:chgData name="小槻 峻司" userId="674796a6-859b-47c7-bfd8-429e028547c8" providerId="ADAL" clId="{359BDC90-43E4-4E48-83D5-C9E0097B3727}" dt="2025-04-17T01:42:42.998" v="51" actId="47"/>
        <pc:sldMkLst>
          <pc:docMk/>
          <pc:sldMk cId="3927358893" sldId="775"/>
        </pc:sldMkLst>
      </pc:sldChg>
      <pc:sldChg chg="del">
        <pc:chgData name="小槻 峻司" userId="674796a6-859b-47c7-bfd8-429e028547c8" providerId="ADAL" clId="{359BDC90-43E4-4E48-83D5-C9E0097B3727}" dt="2025-04-17T01:42:42.998" v="51" actId="47"/>
        <pc:sldMkLst>
          <pc:docMk/>
          <pc:sldMk cId="411856557" sldId="776"/>
        </pc:sldMkLst>
      </pc:sldChg>
      <pc:sldChg chg="addSp delSp modSp del mod">
        <pc:chgData name="小槻 峻司" userId="674796a6-859b-47c7-bfd8-429e028547c8" providerId="ADAL" clId="{359BDC90-43E4-4E48-83D5-C9E0097B3727}" dt="2025-04-17T02:02:00.785" v="1874" actId="47"/>
        <pc:sldMkLst>
          <pc:docMk/>
          <pc:sldMk cId="1505402211" sldId="777"/>
        </pc:sldMkLst>
      </pc:sldChg>
      <pc:sldChg chg="modSp new mod ord">
        <pc:chgData name="小槻 峻司" userId="674796a6-859b-47c7-bfd8-429e028547c8" providerId="ADAL" clId="{359BDC90-43E4-4E48-83D5-C9E0097B3727}" dt="2025-04-17T02:05:55.079" v="2242" actId="20577"/>
        <pc:sldMkLst>
          <pc:docMk/>
          <pc:sldMk cId="3700221473" sldId="778"/>
        </pc:sldMkLst>
      </pc:sldChg>
      <pc:sldChg chg="addSp modSp add mod">
        <pc:chgData name="小槻 峻司" userId="674796a6-859b-47c7-bfd8-429e028547c8" providerId="ADAL" clId="{359BDC90-43E4-4E48-83D5-C9E0097B3727}" dt="2025-04-17T02:06:07.869" v="2273" actId="20577"/>
        <pc:sldMkLst>
          <pc:docMk/>
          <pc:sldMk cId="3518115967" sldId="779"/>
        </pc:sldMkLst>
      </pc:sldChg>
      <pc:sldChg chg="addSp delSp modSp add mod">
        <pc:chgData name="小槻 峻司" userId="674796a6-859b-47c7-bfd8-429e028547c8" providerId="ADAL" clId="{359BDC90-43E4-4E48-83D5-C9E0097B3727}" dt="2025-04-17T02:00:41.950" v="1722" actId="1038"/>
        <pc:sldMkLst>
          <pc:docMk/>
          <pc:sldMk cId="3804961422" sldId="780"/>
        </pc:sldMkLst>
      </pc:sldChg>
      <pc:sldChg chg="delSp modSp add mod">
        <pc:chgData name="小槻 峻司" userId="674796a6-859b-47c7-bfd8-429e028547c8" providerId="ADAL" clId="{359BDC90-43E4-4E48-83D5-C9E0097B3727}" dt="2025-04-17T01:47:04.344" v="928" actId="478"/>
        <pc:sldMkLst>
          <pc:docMk/>
          <pc:sldMk cId="2944233222" sldId="781"/>
        </pc:sldMkLst>
      </pc:sldChg>
      <pc:sldChg chg="delSp modSp add mod">
        <pc:chgData name="小槻 峻司" userId="674796a6-859b-47c7-bfd8-429e028547c8" providerId="ADAL" clId="{359BDC90-43E4-4E48-83D5-C9E0097B3727}" dt="2025-04-17T01:52:25.202" v="1200"/>
        <pc:sldMkLst>
          <pc:docMk/>
          <pc:sldMk cId="2204896567" sldId="878"/>
        </pc:sldMkLst>
      </pc:sldChg>
      <pc:sldChg chg="delSp modSp add mod">
        <pc:chgData name="小槻 峻司" userId="674796a6-859b-47c7-bfd8-429e028547c8" providerId="ADAL" clId="{359BDC90-43E4-4E48-83D5-C9E0097B3727}" dt="2025-04-17T02:06:03.559" v="2259" actId="20577"/>
        <pc:sldMkLst>
          <pc:docMk/>
          <pc:sldMk cId="1342498460" sldId="879"/>
        </pc:sldMkLst>
      </pc:sldChg>
      <pc:sldChg chg="addSp delSp modSp new mod">
        <pc:chgData name="小槻 峻司" userId="674796a6-859b-47c7-bfd8-429e028547c8" providerId="ADAL" clId="{359BDC90-43E4-4E48-83D5-C9E0097B3727}" dt="2025-04-17T02:03:45.135" v="2032" actId="20577"/>
        <pc:sldMkLst>
          <pc:docMk/>
          <pc:sldMk cId="328674853" sldId="880"/>
        </pc:sldMkLst>
      </pc:sldChg>
      <pc:sldChg chg="addSp delSp modSp add mod">
        <pc:chgData name="小槻 峻司" userId="674796a6-859b-47c7-bfd8-429e028547c8" providerId="ADAL" clId="{359BDC90-43E4-4E48-83D5-C9E0097B3727}" dt="2025-04-17T02:04:18.061" v="2142" actId="403"/>
        <pc:sldMkLst>
          <pc:docMk/>
          <pc:sldMk cId="646684719" sldId="881"/>
        </pc:sldMkLst>
      </pc:sldChg>
      <pc:sldChg chg="addSp delSp modSp new mod">
        <pc:chgData name="小槻 峻司" userId="674796a6-859b-47c7-bfd8-429e028547c8" providerId="ADAL" clId="{359BDC90-43E4-4E48-83D5-C9E0097B3727}" dt="2025-04-17T02:04:54.530" v="2181" actId="20577"/>
        <pc:sldMkLst>
          <pc:docMk/>
          <pc:sldMk cId="1336222" sldId="882"/>
        </pc:sldMkLst>
      </pc:sldChg>
      <pc:sldChg chg="modSp new mod">
        <pc:chgData name="小槻 峻司" userId="674796a6-859b-47c7-bfd8-429e028547c8" providerId="ADAL" clId="{359BDC90-43E4-4E48-83D5-C9E0097B3727}" dt="2025-04-17T02:12:51.143" v="2304" actId="20577"/>
        <pc:sldMkLst>
          <pc:docMk/>
          <pc:sldMk cId="3881649291" sldId="883"/>
        </pc:sldMkLst>
      </pc:sldChg>
      <pc:sldChg chg="modSp add del mod">
        <pc:chgData name="小槻 峻司" userId="674796a6-859b-47c7-bfd8-429e028547c8" providerId="ADAL" clId="{359BDC90-43E4-4E48-83D5-C9E0097B3727}" dt="2025-04-17T02:05:20.514" v="2209" actId="47"/>
        <pc:sldMkLst>
          <pc:docMk/>
          <pc:sldMk cId="4151006796" sldId="883"/>
        </pc:sldMkLst>
      </pc:sldChg>
    </pc:docChg>
  </pc:docChgLst>
  <pc:docChgLst>
    <pc:chgData name="小槻 峻司" userId="674796a6-859b-47c7-bfd8-429e028547c8" providerId="ADAL" clId="{A42494D6-E740-4AF3-8997-B38A3E31E375}"/>
    <pc:docChg chg="delSld">
      <pc:chgData name="小槻 峻司" userId="674796a6-859b-47c7-bfd8-429e028547c8" providerId="ADAL" clId="{A42494D6-E740-4AF3-8997-B38A3E31E375}" dt="2025-09-07T16:57:26.768" v="0" actId="47"/>
      <pc:docMkLst>
        <pc:docMk/>
      </pc:docMkLst>
      <pc:sldChg chg="del">
        <pc:chgData name="小槻 峻司" userId="674796a6-859b-47c7-bfd8-429e028547c8" providerId="ADAL" clId="{A42494D6-E740-4AF3-8997-B38A3E31E375}" dt="2025-09-07T16:57:26.768" v="0" actId="47"/>
        <pc:sldMkLst>
          <pc:docMk/>
          <pc:sldMk cId="2944233222" sldId="781"/>
        </pc:sldMkLst>
      </pc:sldChg>
    </pc:docChg>
  </pc:docChgLst>
  <pc:docChgLst>
    <pc:chgData name="小槻 峻司" userId="674796a6-859b-47c7-bfd8-429e028547c8" providerId="ADAL" clId="{D838D7C7-F178-4B63-8BE7-EC62F8FA62F2}"/>
    <pc:docChg chg="custSel addSld modSld">
      <pc:chgData name="小槻 峻司" userId="674796a6-859b-47c7-bfd8-429e028547c8" providerId="ADAL" clId="{D838D7C7-F178-4B63-8BE7-EC62F8FA62F2}" dt="2025-07-29T15:46:21.954" v="65" actId="1076"/>
      <pc:docMkLst>
        <pc:docMk/>
      </pc:docMkLst>
      <pc:sldChg chg="addSp delSp modSp new mod">
        <pc:chgData name="小槻 峻司" userId="674796a6-859b-47c7-bfd8-429e028547c8" providerId="ADAL" clId="{D838D7C7-F178-4B63-8BE7-EC62F8FA62F2}" dt="2025-07-29T15:45:28.532" v="27" actId="1076"/>
        <pc:sldMkLst>
          <pc:docMk/>
          <pc:sldMk cId="66857319" sldId="884"/>
        </pc:sldMkLst>
      </pc:sldChg>
      <pc:sldChg chg="addSp delSp modSp new mod">
        <pc:chgData name="小槻 峻司" userId="674796a6-859b-47c7-bfd8-429e028547c8" providerId="ADAL" clId="{D838D7C7-F178-4B63-8BE7-EC62F8FA62F2}" dt="2025-07-29T15:46:21.954" v="65" actId="1076"/>
        <pc:sldMkLst>
          <pc:docMk/>
          <pc:sldMk cId="108221423" sldId="885"/>
        </pc:sldMkLst>
      </pc:sldChg>
    </pc:docChg>
  </pc:docChgLst>
  <pc:docChgLst>
    <pc:chgData name="小槻 峻司" userId="674796a6-859b-47c7-bfd8-429e028547c8" providerId="ADAL" clId="{FCE74BCC-03FC-4D94-A1F0-6661B3B71F34}"/>
    <pc:docChg chg="undo custSel modSld">
      <pc:chgData name="小槻 峻司" userId="674796a6-859b-47c7-bfd8-429e028547c8" providerId="ADAL" clId="{FCE74BCC-03FC-4D94-A1F0-6661B3B71F34}" dt="2025-01-07T03:51:09.644" v="355" actId="27636"/>
      <pc:docMkLst>
        <pc:docMk/>
      </pc:docMkLst>
      <pc:sldChg chg="addSp modSp">
        <pc:chgData name="小槻 峻司" userId="674796a6-859b-47c7-bfd8-429e028547c8" providerId="ADAL" clId="{FCE74BCC-03FC-4D94-A1F0-6661B3B71F34}" dt="2025-01-07T03:49:29.947" v="172" actId="167"/>
        <pc:sldMkLst>
          <pc:docMk/>
          <pc:sldMk cId="2645241265" sldId="761"/>
        </pc:sldMkLst>
      </pc:sldChg>
      <pc:sldChg chg="addSp modSp">
        <pc:chgData name="小槻 峻司" userId="674796a6-859b-47c7-bfd8-429e028547c8" providerId="ADAL" clId="{FCE74BCC-03FC-4D94-A1F0-6661B3B71F34}" dt="2025-01-07T03:51:09.644" v="355" actId="27636"/>
        <pc:sldMkLst>
          <pc:docMk/>
          <pc:sldMk cId="2248400464" sldId="7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AC92602-EE22-4620-8282-8805477BDC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2491A82-B40C-433E-884B-57BE72A946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D06DD-182A-4A92-BE14-9413678CAD1A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B9EC95-24EB-4799-A03E-C536D17ACB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2ED6BA5-CC11-4BC4-80C2-EF2A50C725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77281-04AA-44E5-B705-AEA0F9571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035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394E3-4BFA-40A3-85A8-3E3B37CC8969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D9274-D70D-448B-9A15-5674C1B958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1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80EAB8-547D-4A70-95A0-508AB007C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00" y="1645703"/>
            <a:ext cx="10677600" cy="2386800"/>
          </a:xfrm>
        </p:spPr>
        <p:txBody>
          <a:bodyPr lIns="0" tIns="0" rIns="0" bIns="0" anchor="ctr">
            <a:normAutofit/>
          </a:bodyPr>
          <a:lstStyle>
            <a:lvl1pPr algn="ctr">
              <a:lnSpc>
                <a:spcPct val="90000"/>
              </a:lnSpc>
              <a:defRPr sz="5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0F83FC-D925-4318-97D9-D0E0B32E1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19" y="4589407"/>
            <a:ext cx="10677563" cy="46800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buNone/>
              <a:defRPr sz="2800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FD85BBA5-5BD9-4733-9A58-8B3E6408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200" y="5716309"/>
            <a:ext cx="10677600" cy="36000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2000" baseline="0">
                <a:solidFill>
                  <a:schemeClr val="tx2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日付・会場など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11346405-6867-4AC7-B66E-ED6B8624A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200" y="5079686"/>
            <a:ext cx="10677600" cy="3600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kumimoji="1" lang="ja-JP" altLang="en-US" dirty="0"/>
              <a:t>所属</a:t>
            </a:r>
          </a:p>
        </p:txBody>
      </p:sp>
      <p:pic>
        <p:nvPicPr>
          <p:cNvPr id="6" name="ロゴ_小槻研">
            <a:extLst>
              <a:ext uri="{FF2B5EF4-FFF2-40B4-BE49-F238E27FC236}">
                <a16:creationId xmlns:a16="http://schemas.microsoft.com/office/drawing/2014/main" id="{524D8D42-4187-478C-A97F-ED233BB64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43" y="6000015"/>
            <a:ext cx="1393211" cy="897638"/>
          </a:xfrm>
          <a:prstGeom prst="rect">
            <a:avLst/>
          </a:prstGeom>
        </p:spPr>
      </p:pic>
      <p:pic>
        <p:nvPicPr>
          <p:cNvPr id="7" name="ロゴ_千葉大">
            <a:extLst>
              <a:ext uri="{FF2B5EF4-FFF2-40B4-BE49-F238E27FC236}">
                <a16:creationId xmlns:a16="http://schemas.microsoft.com/office/drawing/2014/main" id="{B8B85604-8BFC-4394-A307-09AA08094E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049" y="5423644"/>
            <a:ext cx="2067005" cy="206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9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F236802C-0ACC-4724-9E48-53AE20FE2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白">
            <a:extLst>
              <a:ext uri="{FF2B5EF4-FFF2-40B4-BE49-F238E27FC236}">
                <a16:creationId xmlns:a16="http://schemas.microsoft.com/office/drawing/2014/main" id="{00F53613-1AD5-4C24-98DB-7A50BC5D56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80EAB8-547D-4A70-95A0-508AB007C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00" y="2765869"/>
            <a:ext cx="10677600" cy="2386800"/>
          </a:xfrm>
        </p:spPr>
        <p:txBody>
          <a:bodyPr lIns="0" tIns="0" rIns="0" bIns="0" anchor="t">
            <a:normAutofit/>
          </a:bodyPr>
          <a:lstStyle>
            <a:lvl1pPr algn="l">
              <a:defRPr sz="5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0F83FC-D925-4318-97D9-D0E0B32E1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00" y="5309914"/>
            <a:ext cx="10677563" cy="46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FD85BBA5-5BD9-4733-9A58-8B3E6408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200" y="6420774"/>
            <a:ext cx="10677600" cy="3600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tx2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日付・会場など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11346405-6867-4AC7-B66E-ED6B8624A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200" y="5800193"/>
            <a:ext cx="10677600" cy="36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kumimoji="1" lang="ja-JP" altLang="en-US" dirty="0"/>
              <a:t>所属</a:t>
            </a:r>
          </a:p>
        </p:txBody>
      </p:sp>
    </p:spTree>
    <p:extLst>
      <p:ext uri="{BB962C8B-B14F-4D97-AF65-F5344CB8AC3E}">
        <p14:creationId xmlns:p14="http://schemas.microsoft.com/office/powerpoint/2010/main" val="400565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E79F3C1-0CDF-4906-9B7E-05E6CA3E87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白">
            <a:extLst>
              <a:ext uri="{FF2B5EF4-FFF2-40B4-BE49-F238E27FC236}">
                <a16:creationId xmlns:a16="http://schemas.microsoft.com/office/drawing/2014/main" id="{72DCEBA8-684C-46E0-91F1-195B39B5C2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z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100000"/>
              </a:lnSpc>
              <a:defRPr sz="5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</a:t>
            </a:r>
          </a:p>
        </p:txBody>
      </p:sp>
    </p:spTree>
    <p:extLst>
      <p:ext uri="{BB962C8B-B14F-4D97-AF65-F5344CB8AC3E}">
        <p14:creationId xmlns:p14="http://schemas.microsoft.com/office/powerpoint/2010/main" val="1742967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8FE3ED0C-9880-41B8-9304-0F809F2085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黒">
            <a:extLst>
              <a:ext uri="{FF2B5EF4-FFF2-40B4-BE49-F238E27FC236}">
                <a16:creationId xmlns:a16="http://schemas.microsoft.com/office/drawing/2014/main" id="{AB09642F-3938-45EF-886A-427B86AFE0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E448465-695B-4C7A-9D81-FB4B6DD1D7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204" y="5792932"/>
            <a:ext cx="1676250" cy="1080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480EAB8-547D-4A70-95A0-508AB007C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00" y="2765869"/>
            <a:ext cx="10677600" cy="2386800"/>
          </a:xfrm>
        </p:spPr>
        <p:txBody>
          <a:bodyPr lIns="0" tIns="0" rIns="0" bIns="0" anchor="t">
            <a:normAutofit/>
          </a:bodyPr>
          <a:lstStyle>
            <a:lvl1pPr algn="l">
              <a:defRPr sz="5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0F83FC-D925-4318-97D9-D0E0B32E1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00" y="5309914"/>
            <a:ext cx="10677563" cy="46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FD85BBA5-5BD9-4733-9A58-8B3E6408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200" y="6420774"/>
            <a:ext cx="10677600" cy="3600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日付・会場など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11346405-6867-4AC7-B66E-ED6B8624A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200" y="5800193"/>
            <a:ext cx="10677600" cy="36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kumimoji="1" lang="ja-JP" altLang="en-US" dirty="0"/>
              <a:t>所属</a:t>
            </a:r>
          </a:p>
        </p:txBody>
      </p:sp>
    </p:spTree>
    <p:extLst>
      <p:ext uri="{BB962C8B-B14F-4D97-AF65-F5344CB8AC3E}">
        <p14:creationId xmlns:p14="http://schemas.microsoft.com/office/powerpoint/2010/main" val="3286861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A6CC49A-F399-4917-AA43-0CFC33356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黒">
            <a:extLst>
              <a:ext uri="{FF2B5EF4-FFF2-40B4-BE49-F238E27FC236}">
                <a16:creationId xmlns:a16="http://schemas.microsoft.com/office/drawing/2014/main" id="{72DCEBA8-684C-46E0-91F1-195B39B5C2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60592FF-C240-457A-8326-D1DC5C2A4A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204" y="5792932"/>
            <a:ext cx="1676250" cy="1080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100000"/>
              </a:lnSpc>
              <a:defRPr sz="5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</a:t>
            </a:r>
          </a:p>
        </p:txBody>
      </p:sp>
    </p:spTree>
    <p:extLst>
      <p:ext uri="{BB962C8B-B14F-4D97-AF65-F5344CB8AC3E}">
        <p14:creationId xmlns:p14="http://schemas.microsoft.com/office/powerpoint/2010/main" val="941135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8FE3ED0C-9880-41B8-9304-0F809F2085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黒">
            <a:extLst>
              <a:ext uri="{FF2B5EF4-FFF2-40B4-BE49-F238E27FC236}">
                <a16:creationId xmlns:a16="http://schemas.microsoft.com/office/drawing/2014/main" id="{AB09642F-3938-45EF-886A-427B86AFE0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80EAB8-547D-4A70-95A0-508AB007C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00" y="2765869"/>
            <a:ext cx="10677600" cy="2386800"/>
          </a:xfrm>
        </p:spPr>
        <p:txBody>
          <a:bodyPr lIns="0" tIns="0" rIns="0" bIns="0" anchor="t">
            <a:normAutofit/>
          </a:bodyPr>
          <a:lstStyle>
            <a:lvl1pPr algn="l">
              <a:defRPr sz="5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0F83FC-D925-4318-97D9-D0E0B32E1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00" y="5309914"/>
            <a:ext cx="10677563" cy="46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FD85BBA5-5BD9-4733-9A58-8B3E6408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200" y="6420774"/>
            <a:ext cx="10677600" cy="3600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日付・会場など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11346405-6867-4AC7-B66E-ED6B8624A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200" y="5800193"/>
            <a:ext cx="10677600" cy="36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kumimoji="1" lang="ja-JP" altLang="en-US" dirty="0"/>
              <a:t>所属</a:t>
            </a:r>
          </a:p>
        </p:txBody>
      </p:sp>
    </p:spTree>
    <p:extLst>
      <p:ext uri="{BB962C8B-B14F-4D97-AF65-F5344CB8AC3E}">
        <p14:creationId xmlns:p14="http://schemas.microsoft.com/office/powerpoint/2010/main" val="1816828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A6CC49A-F399-4917-AA43-0CFC33356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黒">
            <a:extLst>
              <a:ext uri="{FF2B5EF4-FFF2-40B4-BE49-F238E27FC236}">
                <a16:creationId xmlns:a16="http://schemas.microsoft.com/office/drawing/2014/main" id="{72DCEBA8-684C-46E0-91F1-195B39B5C2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100000"/>
              </a:lnSpc>
              <a:defRPr sz="5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</a:t>
            </a:r>
          </a:p>
        </p:txBody>
      </p:sp>
    </p:spTree>
    <p:extLst>
      <p:ext uri="{BB962C8B-B14F-4D97-AF65-F5344CB8AC3E}">
        <p14:creationId xmlns:p14="http://schemas.microsoft.com/office/powerpoint/2010/main" val="4173240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pt_04.jpg">
            <a:extLst>
              <a:ext uri="{FF2B5EF4-FFF2-40B4-BE49-F238E27FC236}">
                <a16:creationId xmlns:a16="http://schemas.microsoft.com/office/drawing/2014/main" id="{3364F071-DE65-4273-91FA-DD21E91E2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黒">
            <a:extLst>
              <a:ext uri="{FF2B5EF4-FFF2-40B4-BE49-F238E27FC236}">
                <a16:creationId xmlns:a16="http://schemas.microsoft.com/office/drawing/2014/main" id="{06EF6DD9-5408-4669-8953-6DEA73AD42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C3756405-64EA-43DC-8D5D-43AC388E3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00" y="2765869"/>
            <a:ext cx="10677600" cy="2386800"/>
          </a:xfrm>
        </p:spPr>
        <p:txBody>
          <a:bodyPr lIns="0" tIns="0" rIns="0" bIns="0" anchor="t">
            <a:normAutofit/>
          </a:bodyPr>
          <a:lstStyle>
            <a:lvl1pPr algn="l">
              <a:defRPr sz="5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276482B5-2179-4922-ACB9-185DE18FB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00" y="5309914"/>
            <a:ext cx="10677563" cy="46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15" name="テキスト プレースホルダー 3">
            <a:extLst>
              <a:ext uri="{FF2B5EF4-FFF2-40B4-BE49-F238E27FC236}">
                <a16:creationId xmlns:a16="http://schemas.microsoft.com/office/drawing/2014/main" id="{1C44F3EB-BC3F-4425-8C93-BC899B04B9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200" y="6420774"/>
            <a:ext cx="10677600" cy="360000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日付・会場など</a:t>
            </a:r>
          </a:p>
        </p:txBody>
      </p:sp>
      <p:sp>
        <p:nvSpPr>
          <p:cNvPr id="16" name="テキスト プレースホルダー 4">
            <a:extLst>
              <a:ext uri="{FF2B5EF4-FFF2-40B4-BE49-F238E27FC236}">
                <a16:creationId xmlns:a16="http://schemas.microsoft.com/office/drawing/2014/main" id="{165D397D-3B41-4AF7-95EB-6C3983EF6E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200" y="5800193"/>
            <a:ext cx="10677600" cy="360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kumimoji="1" lang="ja-JP" altLang="en-US" dirty="0"/>
              <a:t>所属</a:t>
            </a:r>
          </a:p>
        </p:txBody>
      </p:sp>
    </p:spTree>
    <p:extLst>
      <p:ext uri="{BB962C8B-B14F-4D97-AF65-F5344CB8AC3E}">
        <p14:creationId xmlns:p14="http://schemas.microsoft.com/office/powerpoint/2010/main" val="4046454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pt_04.jpg">
            <a:extLst>
              <a:ext uri="{FF2B5EF4-FFF2-40B4-BE49-F238E27FC236}">
                <a16:creationId xmlns:a16="http://schemas.microsoft.com/office/drawing/2014/main" id="{89DB1BD0-DD02-4AA0-8259-D2188082FC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黒">
            <a:extLst>
              <a:ext uri="{FF2B5EF4-FFF2-40B4-BE49-F238E27FC236}">
                <a16:creationId xmlns:a16="http://schemas.microsoft.com/office/drawing/2014/main" id="{DCC0A478-AAB2-4994-95CE-1A027135E7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100000"/>
              </a:lnSpc>
              <a:defRPr sz="5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 </a:t>
            </a:r>
            <a:r>
              <a:rPr kumimoji="1" lang="en-US" altLang="ja-JP" dirty="0"/>
              <a:t>(chapter title page)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91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pt_02_ms_2.png">
            <a:extLst>
              <a:ext uri="{FF2B5EF4-FFF2-40B4-BE49-F238E27FC236}">
                <a16:creationId xmlns:a16="http://schemas.microsoft.com/office/drawing/2014/main" id="{EF81E4F2-1CAB-4BCE-8369-5BAF69592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69" y="264669"/>
            <a:ext cx="7855122" cy="566853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BE8515-C8A8-4769-B201-F02B7D6426B6}"/>
              </a:ext>
            </a:extLst>
          </p:cNvPr>
          <p:cNvSpPr/>
          <p:nvPr userDrawn="1"/>
        </p:nvSpPr>
        <p:spPr>
          <a:xfrm>
            <a:off x="0" y="0"/>
            <a:ext cx="12212638" cy="6858000"/>
          </a:xfrm>
          <a:prstGeom prst="rect">
            <a:avLst/>
          </a:prstGeom>
          <a:solidFill>
            <a:srgbClr val="0091DB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80EAB8-547D-4A70-95A0-508AB007C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00" y="2765869"/>
            <a:ext cx="10677600" cy="2386800"/>
          </a:xfrm>
        </p:spPr>
        <p:txBody>
          <a:bodyPr lIns="0" tIns="0" rIns="0" bIns="0" anchor="t">
            <a:normAutofit/>
          </a:bodyPr>
          <a:lstStyle>
            <a:lvl1pPr algn="l">
              <a:defRPr sz="5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0F83FC-D925-4318-97D9-D0E0B32E1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00" y="5309914"/>
            <a:ext cx="10677563" cy="46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FD85BBA5-5BD9-4733-9A58-8B3E6408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200" y="6420774"/>
            <a:ext cx="10677600" cy="3600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日付・会場など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11346405-6867-4AC7-B66E-ED6B8624A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200" y="5800193"/>
            <a:ext cx="10677600" cy="36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kumimoji="1" lang="ja-JP" altLang="en-US" dirty="0"/>
              <a:t>所属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573284D-9204-4D36-8F3C-33DBDDB7B4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516" y="6240706"/>
            <a:ext cx="2052000" cy="49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0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pt_02_ms_2.png">
            <a:extLst>
              <a:ext uri="{FF2B5EF4-FFF2-40B4-BE49-F238E27FC236}">
                <a16:creationId xmlns:a16="http://schemas.microsoft.com/office/drawing/2014/main" id="{7E6A9D2D-6194-4324-8207-21724F9BBD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9" y="569469"/>
            <a:ext cx="7855122" cy="566853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F6DCDE9-BD33-492D-828E-239FC37F4111}"/>
              </a:ext>
            </a:extLst>
          </p:cNvPr>
          <p:cNvSpPr/>
          <p:nvPr userDrawn="1"/>
        </p:nvSpPr>
        <p:spPr>
          <a:xfrm>
            <a:off x="0" y="0"/>
            <a:ext cx="12212638" cy="6858000"/>
          </a:xfrm>
          <a:prstGeom prst="rect">
            <a:avLst/>
          </a:prstGeom>
          <a:solidFill>
            <a:srgbClr val="0091DB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100000"/>
              </a:lnSpc>
              <a:defRPr sz="5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02C8FA4-1033-403F-B5BE-F2AF75978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516" y="6240706"/>
            <a:ext cx="2052000" cy="49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76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80EAB8-547D-4A70-95A0-508AB007C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00" y="1645703"/>
            <a:ext cx="10677600" cy="2386800"/>
          </a:xfrm>
        </p:spPr>
        <p:txBody>
          <a:bodyPr lIns="0" tIns="0" rIns="0" bIns="0" anchor="ctr">
            <a:normAutofit/>
          </a:bodyPr>
          <a:lstStyle>
            <a:lvl1pPr algn="ctr">
              <a:lnSpc>
                <a:spcPct val="90000"/>
              </a:lnSpc>
              <a:defRPr sz="5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0F83FC-D925-4318-97D9-D0E0B32E1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19" y="4858413"/>
            <a:ext cx="10677563" cy="4680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FD85BBA5-5BD9-4733-9A58-8B3E6408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200" y="6070749"/>
            <a:ext cx="10677600" cy="360000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 baseline="0">
                <a:solidFill>
                  <a:schemeClr val="tx2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日付・会場など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11346405-6867-4AC7-B66E-ED6B8624A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200" y="5348692"/>
            <a:ext cx="10677600" cy="3600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kumimoji="1" lang="ja-JP" altLang="en-US" dirty="0"/>
              <a:t>所属</a:t>
            </a:r>
          </a:p>
        </p:txBody>
      </p:sp>
    </p:spTree>
    <p:extLst>
      <p:ext uri="{BB962C8B-B14F-4D97-AF65-F5344CB8AC3E}">
        <p14:creationId xmlns:p14="http://schemas.microsoft.com/office/powerpoint/2010/main" val="2151196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6FCD457-E4E9-474F-B781-769D171995F8}"/>
              </a:ext>
            </a:extLst>
          </p:cNvPr>
          <p:cNvSpPr/>
          <p:nvPr userDrawn="1"/>
        </p:nvSpPr>
        <p:spPr>
          <a:xfrm>
            <a:off x="0" y="0"/>
            <a:ext cx="12193200" cy="82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D934C3-63DF-4616-AEB2-54FAC2B211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296" y="-72229"/>
            <a:ext cx="1548000" cy="997369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9C135227-6D9F-43A2-9359-62BE582A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4" y="215662"/>
            <a:ext cx="10731600" cy="648000"/>
          </a:xfrm>
        </p:spPr>
        <p:txBody>
          <a:bodyPr>
            <a:normAutofit/>
          </a:bodyPr>
          <a:lstStyle>
            <a:lvl1pPr>
              <a:defRPr sz="3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71925883-3C24-4F97-9EFA-EDE39F84AE3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9"/>
            <a:ext cx="11483999" cy="5554800"/>
          </a:xfrm>
        </p:spPr>
        <p:txBody>
          <a:bodyPr lIns="0" tIns="0" rIns="0" bIns="0"/>
          <a:lstStyle>
            <a:lvl1pPr marL="457200" indent="-288000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8001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2pPr>
            <a:lvl3pPr marL="12573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3pPr>
            <a:lvl4pPr marL="16573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4pPr>
            <a:lvl5pPr marL="21145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600625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5AAC997-67E9-4847-B93A-4BBED73A6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200" cy="8280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C575F6C-CCBE-41F6-AD0B-F191F1DF47AF}"/>
              </a:ext>
            </a:extLst>
          </p:cNvPr>
          <p:cNvSpPr/>
          <p:nvPr userDrawn="1"/>
        </p:nvSpPr>
        <p:spPr>
          <a:xfrm>
            <a:off x="0" y="0"/>
            <a:ext cx="12193200" cy="82800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D6C2182-1C99-464A-8BCD-3950C9AE0C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583" y="-63778"/>
            <a:ext cx="1548000" cy="997369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9C135227-6D9F-43A2-9359-62BE582A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4" y="215662"/>
            <a:ext cx="10731600" cy="648000"/>
          </a:xfrm>
        </p:spPr>
        <p:txBody>
          <a:bodyPr>
            <a:normAutofit/>
          </a:bodyPr>
          <a:lstStyle>
            <a:lvl1pPr>
              <a:defRPr sz="3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2AE81E83-1697-4C7B-8092-466FBB38C71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9"/>
            <a:ext cx="11483999" cy="5554800"/>
          </a:xfrm>
        </p:spPr>
        <p:txBody>
          <a:bodyPr lIns="0" tIns="0" rIns="0" bIns="0"/>
          <a:lstStyle>
            <a:lvl1pPr marL="457200" indent="-288000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8001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2pPr>
            <a:lvl3pPr marL="12573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3pPr>
            <a:lvl4pPr marL="16573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4pPr>
            <a:lvl5pPr marL="21145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91253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5AAC997-67E9-4847-B93A-4BBED73A6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200" cy="8280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CA38210-5688-4466-8A68-281DC38100D4}"/>
              </a:ext>
            </a:extLst>
          </p:cNvPr>
          <p:cNvSpPr/>
          <p:nvPr userDrawn="1"/>
        </p:nvSpPr>
        <p:spPr>
          <a:xfrm>
            <a:off x="0" y="0"/>
            <a:ext cx="12193200" cy="82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65BD83B-69C0-40F6-84FB-9DE14BA078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32" y="-73552"/>
            <a:ext cx="1548000" cy="997368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9C135227-6D9F-43A2-9359-62BE582A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4" y="215662"/>
            <a:ext cx="10731600" cy="648000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9B4BD662-82EC-4F02-9D08-F7E1A68521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9"/>
            <a:ext cx="11483999" cy="5554800"/>
          </a:xfrm>
        </p:spPr>
        <p:txBody>
          <a:bodyPr lIns="0" tIns="0" rIns="0" bIns="0"/>
          <a:lstStyle>
            <a:lvl1pPr marL="457200" indent="-288000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8001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2pPr>
            <a:lvl3pPr marL="12573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3pPr>
            <a:lvl4pPr marL="16573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4pPr>
            <a:lvl5pPr marL="21145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99623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CA38210-5688-4466-8A68-281DC38100D4}"/>
              </a:ext>
            </a:extLst>
          </p:cNvPr>
          <p:cNvSpPr/>
          <p:nvPr userDrawn="1"/>
        </p:nvSpPr>
        <p:spPr>
          <a:xfrm>
            <a:off x="0" y="0"/>
            <a:ext cx="12193200" cy="82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8BD4044-9033-46A2-81F9-316DBB46B9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41" y="-63897"/>
            <a:ext cx="1548000" cy="997369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9C135227-6D9F-43A2-9359-62BE582A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4" y="215662"/>
            <a:ext cx="10731600" cy="648000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540DFE33-85D2-40A9-A968-09D6911BE7E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9"/>
            <a:ext cx="11483999" cy="5554800"/>
          </a:xfrm>
        </p:spPr>
        <p:txBody>
          <a:bodyPr lIns="0" tIns="0" rIns="0" bIns="0"/>
          <a:lstStyle>
            <a:lvl1pPr marL="457200" indent="-288000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8001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2pPr>
            <a:lvl3pPr marL="12573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3pPr>
            <a:lvl4pPr marL="16573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4pPr>
            <a:lvl5pPr marL="21145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67853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E5F1B5A-F194-4C25-ADCC-C9851CDE401F}"/>
              </a:ext>
            </a:extLst>
          </p:cNvPr>
          <p:cNvSpPr/>
          <p:nvPr userDrawn="1"/>
        </p:nvSpPr>
        <p:spPr>
          <a:xfrm>
            <a:off x="-1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D6139CD-2273-4AFD-A61C-42970AC41B43}"/>
              </a:ext>
            </a:extLst>
          </p:cNvPr>
          <p:cNvCxnSpPr>
            <a:cxnSpLocks/>
          </p:cNvCxnSpPr>
          <p:nvPr userDrawn="1"/>
        </p:nvCxnSpPr>
        <p:spPr>
          <a:xfrm>
            <a:off x="143999" y="828000"/>
            <a:ext cx="11928001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292EC8F-97B9-4838-A1D0-72C6F9B7D7DD}"/>
              </a:ext>
            </a:extLst>
          </p:cNvPr>
          <p:cNvCxnSpPr>
            <a:cxnSpLocks/>
          </p:cNvCxnSpPr>
          <p:nvPr userDrawn="1"/>
        </p:nvCxnSpPr>
        <p:spPr>
          <a:xfrm>
            <a:off x="0" y="828000"/>
            <a:ext cx="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68E39387-4B0F-4890-A36C-50768E77C8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84" y="-63833"/>
            <a:ext cx="1548000" cy="997369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9C135227-6D9F-43A2-9359-62BE582A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4" y="215662"/>
            <a:ext cx="10731600" cy="648000"/>
          </a:xfrm>
        </p:spPr>
        <p:txBody>
          <a:bodyPr>
            <a:normAutofit/>
          </a:bodyPr>
          <a:lstStyle>
            <a:lvl1pPr>
              <a:defRPr sz="3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18BDBBF7-5AF0-484C-8F5D-2E63514725B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9"/>
            <a:ext cx="11483999" cy="5554800"/>
          </a:xfrm>
        </p:spPr>
        <p:txBody>
          <a:bodyPr lIns="0" tIns="0" rIns="0" bIns="0"/>
          <a:lstStyle>
            <a:lvl1pPr marL="457200" indent="-288000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8001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2pPr>
            <a:lvl3pPr marL="12573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3pPr>
            <a:lvl4pPr marL="16573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4pPr>
            <a:lvl5pPr marL="21145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49714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4CB26EA-EDCF-42D7-8A35-F44CB41B8D12}"/>
              </a:ext>
            </a:extLst>
          </p:cNvPr>
          <p:cNvCxnSpPr>
            <a:cxnSpLocks/>
          </p:cNvCxnSpPr>
          <p:nvPr userDrawn="1"/>
        </p:nvCxnSpPr>
        <p:spPr>
          <a:xfrm>
            <a:off x="120000" y="828000"/>
            <a:ext cx="11952000" cy="0"/>
          </a:xfrm>
          <a:prstGeom prst="line">
            <a:avLst/>
          </a:prstGeom>
          <a:ln w="19050">
            <a:solidFill>
              <a:srgbClr val="C20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C07DB82C-FEB0-4AB7-AE19-8701984AF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299" y="-56470"/>
            <a:ext cx="1548000" cy="997369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9C135227-6D9F-43A2-9359-62BE582A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4" y="215662"/>
            <a:ext cx="10731600" cy="648000"/>
          </a:xfrm>
        </p:spPr>
        <p:txBody>
          <a:bodyPr>
            <a:normAutofit/>
          </a:bodyPr>
          <a:lstStyle>
            <a:lvl1pPr>
              <a:defRPr sz="3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B603116B-F891-4173-97D9-F905BF005C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9"/>
            <a:ext cx="11483999" cy="5554800"/>
          </a:xfrm>
        </p:spPr>
        <p:txBody>
          <a:bodyPr lIns="0" tIns="0" rIns="0" bIns="0"/>
          <a:lstStyle>
            <a:lvl1pPr marL="457200" indent="-288000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8001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2pPr>
            <a:lvl3pPr marL="12573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3pPr>
            <a:lvl4pPr marL="16573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4pPr>
            <a:lvl5pPr marL="21145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05135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E5F1B5A-F194-4C25-ADCC-C9851CDE401F}"/>
              </a:ext>
            </a:extLst>
          </p:cNvPr>
          <p:cNvSpPr/>
          <p:nvPr userDrawn="1"/>
        </p:nvSpPr>
        <p:spPr>
          <a:xfrm>
            <a:off x="0" y="0"/>
            <a:ext cx="144000" cy="828000"/>
          </a:xfrm>
          <a:prstGeom prst="rect">
            <a:avLst/>
          </a:prstGeom>
          <a:solidFill>
            <a:srgbClr val="C2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BCE311E-0A19-4795-9120-A12604644E85}"/>
              </a:ext>
            </a:extLst>
          </p:cNvPr>
          <p:cNvCxnSpPr>
            <a:cxnSpLocks/>
          </p:cNvCxnSpPr>
          <p:nvPr userDrawn="1"/>
        </p:nvCxnSpPr>
        <p:spPr>
          <a:xfrm>
            <a:off x="0" y="828000"/>
            <a:ext cx="12192000" cy="0"/>
          </a:xfrm>
          <a:prstGeom prst="line">
            <a:avLst/>
          </a:prstGeom>
          <a:ln w="15875">
            <a:solidFill>
              <a:srgbClr val="C20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7E34A6F3-7E32-4279-B58C-DDA834CDB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90" y="-56471"/>
            <a:ext cx="1548000" cy="997369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9C135227-6D9F-43A2-9359-62BE582A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4" y="215662"/>
            <a:ext cx="10731600" cy="648000"/>
          </a:xfrm>
        </p:spPr>
        <p:txBody>
          <a:bodyPr>
            <a:normAutofit/>
          </a:bodyPr>
          <a:lstStyle>
            <a:lvl1pPr>
              <a:defRPr sz="3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A4E289B-B471-4AAA-9776-BDDA8650671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9"/>
            <a:ext cx="11483999" cy="5554800"/>
          </a:xfrm>
        </p:spPr>
        <p:txBody>
          <a:bodyPr lIns="0" tIns="0" rIns="0" bIns="0"/>
          <a:lstStyle>
            <a:lvl1pPr marL="457200" indent="-288000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8001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2pPr>
            <a:lvl3pPr marL="12573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3pPr>
            <a:lvl4pPr marL="16573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4pPr>
            <a:lvl5pPr marL="21145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11993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EA98101-AED3-4438-B990-62DC38175C80}"/>
              </a:ext>
            </a:extLst>
          </p:cNvPr>
          <p:cNvCxnSpPr>
            <a:cxnSpLocks/>
          </p:cNvCxnSpPr>
          <p:nvPr userDrawn="1"/>
        </p:nvCxnSpPr>
        <p:spPr>
          <a:xfrm>
            <a:off x="120000" y="828000"/>
            <a:ext cx="11952000" cy="0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9C135227-6D9F-43A2-9359-62BE582A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4" y="215662"/>
            <a:ext cx="10731600" cy="648000"/>
          </a:xfrm>
        </p:spPr>
        <p:txBody>
          <a:bodyPr>
            <a:normAutofit/>
          </a:bodyPr>
          <a:lstStyle>
            <a:lvl1pPr>
              <a:defRPr sz="3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FF0FDE1C-F265-41AD-9DA5-065C418C39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9"/>
            <a:ext cx="11483999" cy="5554800"/>
          </a:xfrm>
        </p:spPr>
        <p:txBody>
          <a:bodyPr lIns="0" tIns="0" rIns="0" bIns="0"/>
          <a:lstStyle>
            <a:lvl1pPr marL="457200" indent="-288000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8001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2pPr>
            <a:lvl3pPr marL="12573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3pPr>
            <a:lvl4pPr marL="16573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4pPr>
            <a:lvl5pPr marL="21145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83354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4CB26EA-EDCF-42D7-8A35-F44CB41B8D12}"/>
              </a:ext>
            </a:extLst>
          </p:cNvPr>
          <p:cNvCxnSpPr>
            <a:cxnSpLocks/>
          </p:cNvCxnSpPr>
          <p:nvPr userDrawn="1"/>
        </p:nvCxnSpPr>
        <p:spPr>
          <a:xfrm>
            <a:off x="120000" y="828000"/>
            <a:ext cx="11952000" cy="0"/>
          </a:xfrm>
          <a:prstGeom prst="line">
            <a:avLst/>
          </a:prstGeom>
          <a:ln w="19050">
            <a:solidFill>
              <a:srgbClr val="0091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C5D0205D-E64E-4BD4-B1FB-51B6F2D3E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790" y="115726"/>
            <a:ext cx="788125" cy="684000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9C135227-6D9F-43A2-9359-62BE582A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4" y="215662"/>
            <a:ext cx="10731600" cy="648000"/>
          </a:xfrm>
        </p:spPr>
        <p:txBody>
          <a:bodyPr>
            <a:normAutofit/>
          </a:bodyPr>
          <a:lstStyle>
            <a:lvl1pPr>
              <a:defRPr sz="3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BA743F6-AC14-4189-B065-AAB379F5BC3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9"/>
            <a:ext cx="11483999" cy="5554800"/>
          </a:xfrm>
        </p:spPr>
        <p:txBody>
          <a:bodyPr lIns="0" tIns="0" rIns="0" bIns="0"/>
          <a:lstStyle>
            <a:lvl1pPr marL="457200" indent="-288000">
              <a:lnSpc>
                <a:spcPct val="100000"/>
              </a:lnSpc>
              <a:spcBef>
                <a:spcPts val="1500"/>
              </a:spcBef>
              <a:buClr>
                <a:srgbClr val="0091DB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800100" indent="-288000">
              <a:lnSpc>
                <a:spcPct val="100000"/>
              </a:lnSpc>
              <a:buClr>
                <a:srgbClr val="0091DB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2pPr>
            <a:lvl3pPr marL="1257300" indent="-288000">
              <a:lnSpc>
                <a:spcPct val="100000"/>
              </a:lnSpc>
              <a:buClr>
                <a:srgbClr val="0091DB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3pPr>
            <a:lvl4pPr marL="1657350" indent="-288000">
              <a:lnSpc>
                <a:spcPct val="100000"/>
              </a:lnSpc>
              <a:buClr>
                <a:srgbClr val="0091DB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4pPr>
            <a:lvl5pPr marL="2114550" indent="-288000">
              <a:lnSpc>
                <a:spcPct val="100000"/>
              </a:lnSpc>
              <a:buClr>
                <a:srgbClr val="0091DB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10043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1">
            <a:extLst>
              <a:ext uri="{FF2B5EF4-FFF2-40B4-BE49-F238E27FC236}">
                <a16:creationId xmlns:a16="http://schemas.microsoft.com/office/drawing/2014/main" id="{8323F685-834B-45DF-9AFD-2493DD2A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44" y="215662"/>
            <a:ext cx="10731600" cy="648000"/>
          </a:xfrm>
        </p:spPr>
        <p:txBody>
          <a:bodyPr>
            <a:normAutofit/>
          </a:bodyPr>
          <a:lstStyle>
            <a:lvl1pPr>
              <a:defRPr sz="3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F1A031-F226-445F-8E1F-D46B4E0E8AB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3999" y="1086209"/>
            <a:ext cx="11483999" cy="5554800"/>
          </a:xfrm>
        </p:spPr>
        <p:txBody>
          <a:bodyPr lIns="0" tIns="0" rIns="0" bIns="0"/>
          <a:lstStyle>
            <a:lvl1pPr marL="457200" indent="-288000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8001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2pPr>
            <a:lvl3pPr marL="125730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3pPr>
            <a:lvl4pPr marL="16573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4pPr>
            <a:lvl5pPr marL="2114550" indent="-288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6761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A69CB5B-335B-471E-BE00-B4C3C40A3B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28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8EEEB12-F9AE-4B12-9BEE-DFFF5E169FFF}"/>
              </a:ext>
            </a:extLst>
          </p:cNvPr>
          <p:cNvSpPr/>
          <p:nvPr userDrawn="1"/>
        </p:nvSpPr>
        <p:spPr>
          <a:xfrm>
            <a:off x="322103" y="318028"/>
            <a:ext cx="11541657" cy="6215972"/>
          </a:xfrm>
          <a:prstGeom prst="roundRect">
            <a:avLst>
              <a:gd name="adj" fmla="val 925"/>
            </a:avLst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schemeClr val="tx1">
                <a:alpha val="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00000"/>
              </a:lnSpc>
              <a:defRPr sz="5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</a:t>
            </a:r>
          </a:p>
        </p:txBody>
      </p:sp>
    </p:spTree>
    <p:extLst>
      <p:ext uri="{BB962C8B-B14F-4D97-AF65-F5344CB8AC3E}">
        <p14:creationId xmlns:p14="http://schemas.microsoft.com/office/powerpoint/2010/main" val="1378615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820AB18-706F-4A4A-811C-D186CD2D72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28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100000"/>
              </a:lnSpc>
              <a:defRPr sz="5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</a:t>
            </a:r>
          </a:p>
        </p:txBody>
      </p:sp>
    </p:spTree>
    <p:extLst>
      <p:ext uri="{BB962C8B-B14F-4D97-AF65-F5344CB8AC3E}">
        <p14:creationId xmlns:p14="http://schemas.microsoft.com/office/powerpoint/2010/main" val="39927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白">
            <a:extLst>
              <a:ext uri="{FF2B5EF4-FFF2-40B4-BE49-F238E27FC236}">
                <a16:creationId xmlns:a16="http://schemas.microsoft.com/office/drawing/2014/main" id="{E6426FDF-FF33-4912-AF7A-0C01609F2C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00000"/>
              </a:lnSpc>
              <a:defRPr sz="5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</a:t>
            </a:r>
          </a:p>
        </p:txBody>
      </p:sp>
    </p:spTree>
    <p:extLst>
      <p:ext uri="{BB962C8B-B14F-4D97-AF65-F5344CB8AC3E}">
        <p14:creationId xmlns:p14="http://schemas.microsoft.com/office/powerpoint/2010/main" val="342435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グレー">
            <a:extLst>
              <a:ext uri="{FF2B5EF4-FFF2-40B4-BE49-F238E27FC236}">
                <a16:creationId xmlns:a16="http://schemas.microsoft.com/office/drawing/2014/main" id="{0EF2EAFD-DA7E-495D-8CD6-8C54C01327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F292127-80FF-4D51-9ADD-36F69D0232FD}"/>
              </a:ext>
            </a:extLst>
          </p:cNvPr>
          <p:cNvCxnSpPr>
            <a:cxnSpLocks/>
          </p:cNvCxnSpPr>
          <p:nvPr userDrawn="1"/>
        </p:nvCxnSpPr>
        <p:spPr>
          <a:xfrm>
            <a:off x="325172" y="6479012"/>
            <a:ext cx="1000899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96B6F660-30DD-4688-A1ED-BCC860976B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203" y="5792932"/>
            <a:ext cx="1676251" cy="1080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00000"/>
              </a:lnSpc>
              <a:defRPr sz="5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</a:t>
            </a:r>
          </a:p>
        </p:txBody>
      </p:sp>
    </p:spTree>
    <p:extLst>
      <p:ext uri="{BB962C8B-B14F-4D97-AF65-F5344CB8AC3E}">
        <p14:creationId xmlns:p14="http://schemas.microsoft.com/office/powerpoint/2010/main" val="8575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白">
            <a:extLst>
              <a:ext uri="{FF2B5EF4-FFF2-40B4-BE49-F238E27FC236}">
                <a16:creationId xmlns:a16="http://schemas.microsoft.com/office/drawing/2014/main" id="{E6426FDF-FF33-4912-AF7A-0C01609F2C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00000"/>
              </a:lnSpc>
              <a:defRPr sz="5200" b="1" baseline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29110DC-37B1-4D24-B257-B57B64D6D415}"/>
              </a:ext>
            </a:extLst>
          </p:cNvPr>
          <p:cNvCxnSpPr>
            <a:cxnSpLocks/>
          </p:cNvCxnSpPr>
          <p:nvPr userDrawn="1"/>
        </p:nvCxnSpPr>
        <p:spPr>
          <a:xfrm>
            <a:off x="325172" y="6479012"/>
            <a:ext cx="1000899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5C526C8E-6763-4166-A204-5806B4648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204" y="5792932"/>
            <a:ext cx="16762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3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F236802C-0ACC-4724-9E48-53AE20FE2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白">
            <a:extLst>
              <a:ext uri="{FF2B5EF4-FFF2-40B4-BE49-F238E27FC236}">
                <a16:creationId xmlns:a16="http://schemas.microsoft.com/office/drawing/2014/main" id="{00F53613-1AD5-4C24-98DB-7A50BC5D56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16CF989-0052-4C87-AC6C-9B8488DACB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203" y="5792932"/>
            <a:ext cx="1676251" cy="1080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480EAB8-547D-4A70-95A0-508AB007C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00" y="2765869"/>
            <a:ext cx="10677600" cy="2386800"/>
          </a:xfrm>
        </p:spPr>
        <p:txBody>
          <a:bodyPr lIns="0" tIns="0" rIns="0" bIns="0" anchor="t">
            <a:normAutofit/>
          </a:bodyPr>
          <a:lstStyle>
            <a:lvl1pPr algn="l">
              <a:defRPr sz="5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0F83FC-D925-4318-97D9-D0E0B32E1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00" y="5309914"/>
            <a:ext cx="10677563" cy="46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FD85BBA5-5BD9-4733-9A58-8B3E64085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200" y="6420774"/>
            <a:ext cx="10677600" cy="3600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tx2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日付・会場など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11346405-6867-4AC7-B66E-ED6B8624A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200" y="5800193"/>
            <a:ext cx="10677600" cy="36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kumimoji="1" lang="ja-JP" altLang="en-US" dirty="0"/>
              <a:t>所属</a:t>
            </a:r>
          </a:p>
        </p:txBody>
      </p:sp>
    </p:spTree>
    <p:extLst>
      <p:ext uri="{BB962C8B-B14F-4D97-AF65-F5344CB8AC3E}">
        <p14:creationId xmlns:p14="http://schemas.microsoft.com/office/powerpoint/2010/main" val="106201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E79F3C1-0CDF-4906-9B7E-05E6CA3E87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白">
            <a:extLst>
              <a:ext uri="{FF2B5EF4-FFF2-40B4-BE49-F238E27FC236}">
                <a16:creationId xmlns:a16="http://schemas.microsoft.com/office/drawing/2014/main" id="{72DCEBA8-684C-46E0-91F1-195B39B5C2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z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03B5A00-AF62-4DF3-9618-7B007FE84A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203" y="5792932"/>
            <a:ext cx="1676251" cy="1080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17BB-A3ED-4FEE-8092-2B9570C8F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200" y="2235200"/>
            <a:ext cx="10677600" cy="238760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100000"/>
              </a:lnSpc>
              <a:defRPr sz="5200" b="1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中表紙</a:t>
            </a:r>
          </a:p>
        </p:txBody>
      </p:sp>
    </p:spTree>
    <p:extLst>
      <p:ext uri="{BB962C8B-B14F-4D97-AF65-F5344CB8AC3E}">
        <p14:creationId xmlns:p14="http://schemas.microsoft.com/office/powerpoint/2010/main" val="306869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6887EA4-6736-480F-8DEA-3A0C900F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C688EB-7A0C-4242-A900-6608F9535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AEBA4F-AE86-4A15-AEC2-086E62B2D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5D405-7936-4F1E-848F-088D00292E8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124AC2-B0D7-45B7-993A-679DCCB6B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9B9836-AF8C-41C9-BB98-1ECDF3B80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7EABB-6CE5-41D2-93DC-8EF30B4F04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68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678" r:id="rId3"/>
    <p:sldLayoutId id="2147483683" r:id="rId4"/>
    <p:sldLayoutId id="2147483765" r:id="rId5"/>
    <p:sldLayoutId id="2147483695" r:id="rId6"/>
    <p:sldLayoutId id="2147483697" r:id="rId7"/>
    <p:sldLayoutId id="2147483703" r:id="rId8"/>
    <p:sldLayoutId id="2147483663" r:id="rId9"/>
    <p:sldLayoutId id="2147483761" r:id="rId10"/>
    <p:sldLayoutId id="2147483762" r:id="rId11"/>
    <p:sldLayoutId id="2147483705" r:id="rId12"/>
    <p:sldLayoutId id="2147483680" r:id="rId13"/>
    <p:sldLayoutId id="2147483763" r:id="rId14"/>
    <p:sldLayoutId id="2147483764" r:id="rId15"/>
    <p:sldLayoutId id="2147483754" r:id="rId16"/>
    <p:sldLayoutId id="2147483760" r:id="rId17"/>
    <p:sldLayoutId id="2147483756" r:id="rId18"/>
    <p:sldLayoutId id="2147483776" r:id="rId19"/>
    <p:sldLayoutId id="2147483711" r:id="rId20"/>
    <p:sldLayoutId id="2147483722" r:id="rId21"/>
    <p:sldLayoutId id="2147483723" r:id="rId22"/>
    <p:sldLayoutId id="2147483727" r:id="rId23"/>
    <p:sldLayoutId id="2147483739" r:id="rId24"/>
    <p:sldLayoutId id="2147483720" r:id="rId25"/>
    <p:sldLayoutId id="2147483719" r:id="rId26"/>
    <p:sldLayoutId id="2147483721" r:id="rId27"/>
    <p:sldLayoutId id="2147483759" r:id="rId28"/>
    <p:sldLayoutId id="214748365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ggle.com/discussions/getting-started/253300" TargetMode="Externa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jpeg"/><Relationship Id="rId11" Type="http://schemas.openxmlformats.org/officeDocument/2006/relationships/image" Target="../media/image25.sv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7182" y="1828583"/>
            <a:ext cx="10677600" cy="2386800"/>
          </a:xfrm>
        </p:spPr>
        <p:txBody>
          <a:bodyPr/>
          <a:lstStyle/>
          <a:p>
            <a:r>
              <a:rPr kumimoji="1" lang="en-US" altLang="ja-JP" dirty="0"/>
              <a:t>Figure / Schematic Images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Environmental Prediction Science </a:t>
            </a:r>
            <a:r>
              <a:rPr lang="en-US" altLang="ja-JP" dirty="0" err="1"/>
              <a:t>Kotsuki</a:t>
            </a:r>
            <a:r>
              <a:rPr lang="en-US" altLang="ja-JP" dirty="0"/>
              <a:t> </a:t>
            </a:r>
            <a:r>
              <a:rPr lang="en-US" altLang="ja-JP"/>
              <a:t>&amp; Okazaki Lab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version April 202</a:t>
            </a:r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Center for Environmental Remote Sensing / Institute of Advanced Academic Research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2084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5013EB-5E24-2FAA-8EC1-377D8C52A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Shiraishi et al. (WGAN)</a:t>
            </a:r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D827BEF-C9F1-402B-D029-2CA3689A2A60}"/>
              </a:ext>
            </a:extLst>
          </p:cNvPr>
          <p:cNvCxnSpPr>
            <a:cxnSpLocks/>
          </p:cNvCxnSpPr>
          <p:nvPr/>
        </p:nvCxnSpPr>
        <p:spPr>
          <a:xfrm flipH="1">
            <a:off x="12347050" y="4905598"/>
            <a:ext cx="0" cy="9000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9D5A00A-2140-CB07-BE63-C9E8B15FD85E}"/>
              </a:ext>
            </a:extLst>
          </p:cNvPr>
          <p:cNvSpPr/>
          <p:nvPr/>
        </p:nvSpPr>
        <p:spPr>
          <a:xfrm>
            <a:off x="10811512" y="3657600"/>
            <a:ext cx="3301701" cy="1239886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1ACA3DF-A111-155A-76B7-567DC60A753E}"/>
              </a:ext>
            </a:extLst>
          </p:cNvPr>
          <p:cNvGrpSpPr/>
          <p:nvPr/>
        </p:nvGrpSpPr>
        <p:grpSpPr>
          <a:xfrm>
            <a:off x="2904580" y="2372619"/>
            <a:ext cx="1080000" cy="1511365"/>
            <a:chOff x="3637277" y="1392561"/>
            <a:chExt cx="1080000" cy="1080000"/>
          </a:xfrm>
        </p:grpSpPr>
        <p:sp>
          <p:nvSpPr>
            <p:cNvPr id="7" name="フローチャート: 手作業 6">
              <a:extLst>
                <a:ext uri="{FF2B5EF4-FFF2-40B4-BE49-F238E27FC236}">
                  <a16:creationId xmlns:a16="http://schemas.microsoft.com/office/drawing/2014/main" id="{A1ADBD7B-FCB7-526D-AD91-7FD9171CE2E1}"/>
                </a:ext>
              </a:extLst>
            </p:cNvPr>
            <p:cNvSpPr/>
            <p:nvPr/>
          </p:nvSpPr>
          <p:spPr>
            <a:xfrm rot="5400000">
              <a:off x="3637277" y="1392561"/>
              <a:ext cx="1080000" cy="1080000"/>
            </a:xfrm>
            <a:prstGeom prst="flowChartManualOperation">
              <a:avLst/>
            </a:prstGeom>
            <a:solidFill>
              <a:srgbClr val="E6E6E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8A47441C-1289-83A9-E633-4C1E0589AED9}"/>
                    </a:ext>
                  </a:extLst>
                </p:cNvPr>
                <p:cNvSpPr txBox="1"/>
                <p:nvPr/>
              </p:nvSpPr>
              <p:spPr>
                <a:xfrm>
                  <a:off x="3927601" y="1670951"/>
                  <a:ext cx="499353" cy="5232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3DC79407-FC66-4C35-ABE1-416A25BE3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7601" y="1670951"/>
                  <a:ext cx="499353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BB60898-904E-7696-A397-8A790169D89F}"/>
              </a:ext>
            </a:extLst>
          </p:cNvPr>
          <p:cNvGrpSpPr/>
          <p:nvPr/>
        </p:nvGrpSpPr>
        <p:grpSpPr>
          <a:xfrm>
            <a:off x="8472626" y="2450999"/>
            <a:ext cx="1275419" cy="3592523"/>
            <a:chOff x="7680741" y="1602781"/>
            <a:chExt cx="1080000" cy="2520000"/>
          </a:xfrm>
        </p:grpSpPr>
        <p:sp>
          <p:nvSpPr>
            <p:cNvPr id="10" name="フローチャート: 手作業 9">
              <a:extLst>
                <a:ext uri="{FF2B5EF4-FFF2-40B4-BE49-F238E27FC236}">
                  <a16:creationId xmlns:a16="http://schemas.microsoft.com/office/drawing/2014/main" id="{24E78A23-0342-ED57-8A52-89DB94F14121}"/>
                </a:ext>
              </a:extLst>
            </p:cNvPr>
            <p:cNvSpPr/>
            <p:nvPr/>
          </p:nvSpPr>
          <p:spPr>
            <a:xfrm rot="16200000">
              <a:off x="6960741" y="2322781"/>
              <a:ext cx="2520000" cy="1080000"/>
            </a:xfrm>
            <a:prstGeom prst="flowChartManualOperation">
              <a:avLst/>
            </a:prstGeom>
            <a:solidFill>
              <a:srgbClr val="E6E6E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3B4FC6EE-5D68-03BD-2ADE-4BEA58D3671A}"/>
                    </a:ext>
                  </a:extLst>
                </p:cNvPr>
                <p:cNvSpPr txBox="1"/>
                <p:nvPr/>
              </p:nvSpPr>
              <p:spPr>
                <a:xfrm>
                  <a:off x="7971065" y="2665802"/>
                  <a:ext cx="499353" cy="39395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ja-JP" altLang="en-US" sz="2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oMath>
                    </m:oMathPara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F9823095-08CD-E8F7-0354-2C8F760C0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1065" y="2665802"/>
                  <a:ext cx="499353" cy="39395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87709FB-1376-9415-F733-4A77625C10E9}"/>
                  </a:ext>
                </a:extLst>
              </p:cNvPr>
              <p:cNvSpPr txBox="1"/>
              <p:nvPr/>
            </p:nvSpPr>
            <p:spPr>
              <a:xfrm>
                <a:off x="10849612" y="3808762"/>
                <a:ext cx="3441027" cy="1014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87709FB-1376-9415-F733-4A77625C1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612" y="3808762"/>
                <a:ext cx="3441027" cy="1014380"/>
              </a:xfrm>
              <a:prstGeom prst="rect">
                <a:avLst/>
              </a:prstGeom>
              <a:blipFill>
                <a:blip r:embed="rId4"/>
                <a:stretch>
                  <a:fillRect l="-5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FCBCFB2-5695-F9DD-1225-BBAD6216C155}"/>
              </a:ext>
            </a:extLst>
          </p:cNvPr>
          <p:cNvCxnSpPr>
            <a:cxnSpLocks/>
          </p:cNvCxnSpPr>
          <p:nvPr/>
        </p:nvCxnSpPr>
        <p:spPr>
          <a:xfrm>
            <a:off x="7597256" y="3167492"/>
            <a:ext cx="54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1F0BAB21-1849-FE07-B299-F838EED91F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504" y="2454997"/>
            <a:ext cx="2133999" cy="14226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19FFA9A-7595-5666-C2D4-DC27B43435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7624" y="2451000"/>
            <a:ext cx="2149476" cy="14329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DD19825-5CD9-C6E4-0777-2F0456F5B7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24" y="4597875"/>
            <a:ext cx="2168476" cy="14456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B112C99-3FDB-D460-7B51-E45FCD82EEDA}"/>
                  </a:ext>
                </a:extLst>
              </p:cNvPr>
              <p:cNvSpPr txBox="1"/>
              <p:nvPr/>
            </p:nvSpPr>
            <p:spPr>
              <a:xfrm>
                <a:off x="6595790" y="4176557"/>
                <a:ext cx="1620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B112C99-3FDB-D460-7B51-E45FCD82E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790" y="4176557"/>
                <a:ext cx="162000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53AEC0E-14E6-998B-F23B-A7C4F289AA54}"/>
                  </a:ext>
                </a:extLst>
              </p:cNvPr>
              <p:cNvSpPr txBox="1"/>
              <p:nvPr/>
            </p:nvSpPr>
            <p:spPr>
              <a:xfrm>
                <a:off x="6624747" y="2032316"/>
                <a:ext cx="1620000" cy="43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ja-JP" sz="2200" i="1">
                          <a:latin typeface="Cambria Math" panose="02040503050406030204" pitchFamily="18" charset="0"/>
                        </a:rPr>
                        <m:t> ~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53AEC0E-14E6-998B-F23B-A7C4F289A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747" y="2032316"/>
                <a:ext cx="1620000" cy="439992"/>
              </a:xfrm>
              <a:prstGeom prst="rect">
                <a:avLst/>
              </a:prstGeom>
              <a:blipFill>
                <a:blip r:embed="rId9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32992C33-E717-0999-6706-88E7CCA6A7CD}"/>
              </a:ext>
            </a:extLst>
          </p:cNvPr>
          <p:cNvCxnSpPr>
            <a:cxnSpLocks/>
          </p:cNvCxnSpPr>
          <p:nvPr/>
        </p:nvCxnSpPr>
        <p:spPr>
          <a:xfrm flipV="1">
            <a:off x="502495" y="4062824"/>
            <a:ext cx="0" cy="126000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4F11891-DCC0-DA74-6318-8C0C078E10E3}"/>
              </a:ext>
            </a:extLst>
          </p:cNvPr>
          <p:cNvSpPr txBox="1"/>
          <p:nvPr/>
        </p:nvSpPr>
        <p:spPr>
          <a:xfrm>
            <a:off x="837866" y="4956398"/>
            <a:ext cx="1925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Down-sampling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D24B87C9-2FB7-EF33-F0CF-4C68678F913B}"/>
              </a:ext>
            </a:extLst>
          </p:cNvPr>
          <p:cNvCxnSpPr>
            <a:cxnSpLocks/>
          </p:cNvCxnSpPr>
          <p:nvPr/>
        </p:nvCxnSpPr>
        <p:spPr>
          <a:xfrm flipV="1">
            <a:off x="477095" y="5342109"/>
            <a:ext cx="4595732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D5F6A38-1F07-8486-1B5A-3478A395C44E}"/>
              </a:ext>
            </a:extLst>
          </p:cNvPr>
          <p:cNvCxnSpPr>
            <a:cxnSpLocks/>
          </p:cNvCxnSpPr>
          <p:nvPr/>
        </p:nvCxnSpPr>
        <p:spPr>
          <a:xfrm>
            <a:off x="3395670" y="1744333"/>
            <a:ext cx="8928000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2B8DDBE-6A87-BB69-45B5-97D2FB3005EB}"/>
              </a:ext>
            </a:extLst>
          </p:cNvPr>
          <p:cNvCxnSpPr>
            <a:cxnSpLocks/>
          </p:cNvCxnSpPr>
          <p:nvPr/>
        </p:nvCxnSpPr>
        <p:spPr>
          <a:xfrm flipH="1">
            <a:off x="3419181" y="1734867"/>
            <a:ext cx="0" cy="77619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535E987B-62F5-0F52-09CC-18375E0DE1D6}"/>
              </a:ext>
            </a:extLst>
          </p:cNvPr>
          <p:cNvCxnSpPr>
            <a:cxnSpLocks/>
          </p:cNvCxnSpPr>
          <p:nvPr/>
        </p:nvCxnSpPr>
        <p:spPr>
          <a:xfrm>
            <a:off x="7597256" y="5329409"/>
            <a:ext cx="54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DC84B0B-912C-CC84-5C5D-FB3A6E5A901C}"/>
              </a:ext>
            </a:extLst>
          </p:cNvPr>
          <p:cNvSpPr txBox="1"/>
          <p:nvPr/>
        </p:nvSpPr>
        <p:spPr>
          <a:xfrm>
            <a:off x="5005816" y="4207335"/>
            <a:ext cx="159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HR (original)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754C58A-6E6C-757C-FDD3-AD34443C230E}"/>
              </a:ext>
            </a:extLst>
          </p:cNvPr>
          <p:cNvSpPr txBox="1"/>
          <p:nvPr/>
        </p:nvSpPr>
        <p:spPr>
          <a:xfrm>
            <a:off x="6311386" y="6060864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128×128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D29B246-2BA9-3194-1620-446205D126DF}"/>
              </a:ext>
            </a:extLst>
          </p:cNvPr>
          <p:cNvSpPr txBox="1"/>
          <p:nvPr/>
        </p:nvSpPr>
        <p:spPr>
          <a:xfrm>
            <a:off x="6302677" y="3896536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128×128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9A93FFB-A09C-43B6-51D4-B493A6C9EC26}"/>
              </a:ext>
            </a:extLst>
          </p:cNvPr>
          <p:cNvSpPr txBox="1"/>
          <p:nvPr/>
        </p:nvSpPr>
        <p:spPr>
          <a:xfrm>
            <a:off x="4951011" y="2070903"/>
            <a:ext cx="216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WGAN (inference)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F5E2F021-D02A-9308-37DE-0C78EF64C410}"/>
              </a:ext>
            </a:extLst>
          </p:cNvPr>
          <p:cNvCxnSpPr>
            <a:cxnSpLocks/>
          </p:cNvCxnSpPr>
          <p:nvPr/>
        </p:nvCxnSpPr>
        <p:spPr>
          <a:xfrm>
            <a:off x="4282556" y="3167492"/>
            <a:ext cx="54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56ADD8B-52C0-B513-5ECD-70CE8ED751DF}"/>
              </a:ext>
            </a:extLst>
          </p:cNvPr>
          <p:cNvSpPr txBox="1"/>
          <p:nvPr/>
        </p:nvSpPr>
        <p:spPr>
          <a:xfrm>
            <a:off x="2627907" y="3911744"/>
            <a:ext cx="161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endParaRPr kumimoji="1" lang="ja-JP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DF54D89-DE9C-3A5B-DE3F-D71FC8F0B1FF}"/>
              </a:ext>
            </a:extLst>
          </p:cNvPr>
          <p:cNvSpPr txBox="1"/>
          <p:nvPr/>
        </p:nvSpPr>
        <p:spPr>
          <a:xfrm>
            <a:off x="8604279" y="6015367"/>
            <a:ext cx="161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Critic</a:t>
            </a:r>
            <a:endParaRPr kumimoji="1" lang="ja-JP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C9DE8CDD-AEF9-2C31-7DC3-C8F47F584C1A}"/>
              </a:ext>
            </a:extLst>
          </p:cNvPr>
          <p:cNvCxnSpPr>
            <a:cxnSpLocks/>
          </p:cNvCxnSpPr>
          <p:nvPr/>
        </p:nvCxnSpPr>
        <p:spPr>
          <a:xfrm>
            <a:off x="2036252" y="3167492"/>
            <a:ext cx="54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8DCD645-D515-35BC-BE1E-20015A64573F}"/>
              </a:ext>
            </a:extLst>
          </p:cNvPr>
          <p:cNvSpPr txBox="1"/>
          <p:nvPr/>
        </p:nvSpPr>
        <p:spPr>
          <a:xfrm>
            <a:off x="-453971" y="2058203"/>
            <a:ext cx="216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LR (input)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4AAD047-201D-F640-7662-22429E573AED}"/>
                  </a:ext>
                </a:extLst>
              </p:cNvPr>
              <p:cNvSpPr txBox="1"/>
              <p:nvPr/>
            </p:nvSpPr>
            <p:spPr>
              <a:xfrm>
                <a:off x="565510" y="2029558"/>
                <a:ext cx="1620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4AAD047-201D-F640-7662-22429E573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10" y="2029558"/>
                <a:ext cx="1620000" cy="430887"/>
              </a:xfrm>
              <a:prstGeom prst="rect">
                <a:avLst/>
              </a:prstGeom>
              <a:blipFill>
                <a:blip r:embed="rId10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42A72E3-ADDC-BF5F-C4B0-BB4B1A198FE3}"/>
              </a:ext>
            </a:extLst>
          </p:cNvPr>
          <p:cNvSpPr txBox="1"/>
          <p:nvPr/>
        </p:nvSpPr>
        <p:spPr>
          <a:xfrm>
            <a:off x="832003" y="3892502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×32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0D989E16-5EA7-1552-5E83-8715985B90A3}"/>
              </a:ext>
            </a:extLst>
          </p:cNvPr>
          <p:cNvCxnSpPr>
            <a:cxnSpLocks/>
          </p:cNvCxnSpPr>
          <p:nvPr/>
        </p:nvCxnSpPr>
        <p:spPr>
          <a:xfrm>
            <a:off x="10051863" y="4315952"/>
            <a:ext cx="54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8EE4C78C-5DFA-CBAA-2DDF-44FEE7F13898}"/>
              </a:ext>
            </a:extLst>
          </p:cNvPr>
          <p:cNvCxnSpPr>
            <a:cxnSpLocks/>
          </p:cNvCxnSpPr>
          <p:nvPr/>
        </p:nvCxnSpPr>
        <p:spPr>
          <a:xfrm flipH="1">
            <a:off x="12347050" y="1720834"/>
            <a:ext cx="0" cy="1936766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6FA84FA-67EB-35D6-FC77-D4B7A74D1E06}"/>
                  </a:ext>
                </a:extLst>
              </p:cNvPr>
              <p:cNvSpPr txBox="1"/>
              <p:nvPr/>
            </p:nvSpPr>
            <p:spPr>
              <a:xfrm>
                <a:off x="8988609" y="1481852"/>
                <a:ext cx="2360578" cy="5731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lit/>
                                </m:r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ℙ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ℙ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6FA84FA-67EB-35D6-FC77-D4B7A74D1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609" y="1481852"/>
                <a:ext cx="2360578" cy="573106"/>
              </a:xfrm>
              <a:prstGeom prst="rect">
                <a:avLst/>
              </a:prstGeom>
              <a:blipFill>
                <a:blip r:embed="rId11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B53C5D13-0CB5-7A17-8D51-C464F64ED853}"/>
              </a:ext>
            </a:extLst>
          </p:cNvPr>
          <p:cNvCxnSpPr>
            <a:cxnSpLocks/>
          </p:cNvCxnSpPr>
          <p:nvPr/>
        </p:nvCxnSpPr>
        <p:spPr>
          <a:xfrm flipH="1">
            <a:off x="9217526" y="5749557"/>
            <a:ext cx="3154924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B48AA20-3190-C659-2E5B-2480DCD8354E}"/>
                  </a:ext>
                </a:extLst>
              </p:cNvPr>
              <p:cNvSpPr txBox="1"/>
              <p:nvPr/>
            </p:nvSpPr>
            <p:spPr>
              <a:xfrm>
                <a:off x="9751786" y="5490111"/>
                <a:ext cx="2360578" cy="6204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lim>
                          </m:limLow>
                        </m:fName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ℙ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ℙ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B48AA20-3190-C659-2E5B-2480DCD83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786" y="5490111"/>
                <a:ext cx="2360578" cy="620491"/>
              </a:xfrm>
              <a:prstGeom prst="rect">
                <a:avLst/>
              </a:prstGeom>
              <a:blipFill>
                <a:blip r:embed="rId12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308A6E8C-8FC6-156A-40C6-DE64657A52E4}"/>
              </a:ext>
            </a:extLst>
          </p:cNvPr>
          <p:cNvCxnSpPr>
            <a:cxnSpLocks/>
          </p:cNvCxnSpPr>
          <p:nvPr/>
        </p:nvCxnSpPr>
        <p:spPr>
          <a:xfrm flipH="1" flipV="1">
            <a:off x="4029583" y="3865912"/>
            <a:ext cx="800046" cy="564647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63A9F6F-4370-553F-3E71-112FF1693786}"/>
                  </a:ext>
                </a:extLst>
              </p:cNvPr>
              <p:cNvSpPr txBox="1"/>
              <p:nvPr/>
            </p:nvSpPr>
            <p:spPr>
              <a:xfrm>
                <a:off x="3984581" y="3450079"/>
                <a:ext cx="877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𝑀𝑆𝐸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63A9F6F-4370-553F-3E71-112FF1693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581" y="3450079"/>
                <a:ext cx="87728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左大かっこ 42">
            <a:extLst>
              <a:ext uri="{FF2B5EF4-FFF2-40B4-BE49-F238E27FC236}">
                <a16:creationId xmlns:a16="http://schemas.microsoft.com/office/drawing/2014/main" id="{548F53E1-95DE-B4BB-E5E3-B6F0AFB37DBA}"/>
              </a:ext>
            </a:extLst>
          </p:cNvPr>
          <p:cNvSpPr/>
          <p:nvPr/>
        </p:nvSpPr>
        <p:spPr>
          <a:xfrm>
            <a:off x="4829629" y="3589185"/>
            <a:ext cx="241996" cy="1568447"/>
          </a:xfrm>
          <a:prstGeom prst="leftBracket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5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288CE-7BD9-CCAB-A4FD-FEADBDC61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B1F4CB6-08CF-E8BB-6203-C7BABAD2B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00" y="2410460"/>
            <a:ext cx="10677600" cy="2387600"/>
          </a:xfrm>
        </p:spPr>
        <p:txBody>
          <a:bodyPr/>
          <a:lstStyle/>
          <a:p>
            <a:r>
              <a:rPr lang="en-US" altLang="ja-JP" dirty="0"/>
              <a:t>Schematic Image (</a:t>
            </a:r>
            <a:r>
              <a:rPr lang="ja-JP" altLang="en-US"/>
              <a:t>模式図</a:t>
            </a:r>
            <a:r>
              <a:rPr lang="en-US" altLang="ja-JP"/>
              <a:t>)</a:t>
            </a:r>
            <a:br>
              <a:rPr lang="en-US" altLang="ja-JP" dirty="0"/>
            </a:br>
            <a:r>
              <a:rPr lang="en-US" altLang="ja-JP" dirty="0"/>
              <a:t>Before/After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9F3208-B587-A8E1-06F8-534F39F075E0}"/>
              </a:ext>
            </a:extLst>
          </p:cNvPr>
          <p:cNvSpPr txBox="1"/>
          <p:nvPr/>
        </p:nvSpPr>
        <p:spPr>
          <a:xfrm>
            <a:off x="2328780" y="5290820"/>
            <a:ext cx="7181453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ja-JP" altLang="en-US" sz="2800" dirty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・ダメ出しをしたいわけではないです。</a:t>
            </a:r>
            <a:endParaRPr lang="en-US" altLang="ja-JP" sz="2800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sz="2800" dirty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</a:rPr>
              <a:t>・実際に過去の例を見て、参考にしてほしい</a:t>
            </a:r>
          </a:p>
        </p:txBody>
      </p:sp>
    </p:spTree>
    <p:extLst>
      <p:ext uri="{BB962C8B-B14F-4D97-AF65-F5344CB8AC3E}">
        <p14:creationId xmlns:p14="http://schemas.microsoft.com/office/powerpoint/2010/main" val="351811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4B3C4-D494-A5D7-69AC-CCC87DCB5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F24551D-B4B9-8B04-02B4-83CE6BD5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Takeshima et al. (</a:t>
            </a:r>
            <a:r>
              <a:rPr kumimoji="1" lang="en-US" altLang="ja-JP" dirty="0" err="1"/>
              <a:t>ClimaX</a:t>
            </a:r>
            <a:r>
              <a:rPr kumimoji="1" lang="en-US" altLang="ja-JP" dirty="0"/>
              <a:t>-LETKF)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A2EF558-4242-2E91-9F9D-1051D0DBB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" y="863662"/>
            <a:ext cx="5475965" cy="373215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64EE73A-266F-4948-ADF2-5BB4867B6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320" y="4057127"/>
            <a:ext cx="8179680" cy="269592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BFF7EC-ACCB-C6E0-C5E9-65F0BDCFBC47}"/>
              </a:ext>
            </a:extLst>
          </p:cNvPr>
          <p:cNvSpPr txBox="1"/>
          <p:nvPr/>
        </p:nvSpPr>
        <p:spPr>
          <a:xfrm>
            <a:off x="5577565" y="977900"/>
            <a:ext cx="117121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3200" dirty="0">
                <a:latin typeface="Segoe UI" panose="020B0502040204020203" pitchFamily="34" charset="0"/>
                <a:ea typeface="メイリオ" panose="020B0604030504040204" pitchFamily="50" charset="-128"/>
              </a:rPr>
              <a:t>Before</a:t>
            </a:r>
            <a:endParaRPr kumimoji="1" lang="ja-JP" altLang="en-US" sz="32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FD47D5-C171-6A4E-D01D-BC7B1213B6F4}"/>
              </a:ext>
            </a:extLst>
          </p:cNvPr>
          <p:cNvSpPr txBox="1"/>
          <p:nvPr/>
        </p:nvSpPr>
        <p:spPr>
          <a:xfrm>
            <a:off x="9806665" y="3402694"/>
            <a:ext cx="89389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3200" dirty="0">
                <a:latin typeface="Segoe UI" panose="020B0502040204020203" pitchFamily="34" charset="0"/>
                <a:ea typeface="メイリオ" panose="020B0604030504040204" pitchFamily="50" charset="-128"/>
              </a:rPr>
              <a:t>After</a:t>
            </a:r>
            <a:endParaRPr kumimoji="1" lang="ja-JP" altLang="en-US" sz="32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4961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7772BB-0F4D-4095-8E2F-0E920EEF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Shiraishi et al. (WGAN)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48B9AD-BB85-9335-C11F-DEDACD30C4EB}"/>
              </a:ext>
            </a:extLst>
          </p:cNvPr>
          <p:cNvSpPr txBox="1"/>
          <p:nvPr/>
        </p:nvSpPr>
        <p:spPr>
          <a:xfrm>
            <a:off x="11017863" y="3418424"/>
            <a:ext cx="89389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3200" dirty="0">
                <a:latin typeface="Segoe UI" panose="020B0502040204020203" pitchFamily="34" charset="0"/>
                <a:ea typeface="メイリオ" panose="020B0604030504040204" pitchFamily="50" charset="-128"/>
              </a:rPr>
              <a:t>After</a:t>
            </a:r>
            <a:endParaRPr kumimoji="1" lang="ja-JP" altLang="en-US" sz="32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49A5AB8-C643-F7FC-08D7-8C2A42A8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38" y="929423"/>
            <a:ext cx="6679162" cy="298144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A5EAC7-33E5-9E41-D495-656690A1C491}"/>
              </a:ext>
            </a:extLst>
          </p:cNvPr>
          <p:cNvSpPr txBox="1"/>
          <p:nvPr/>
        </p:nvSpPr>
        <p:spPr>
          <a:xfrm>
            <a:off x="5577565" y="977900"/>
            <a:ext cx="117121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3200" dirty="0">
                <a:latin typeface="Segoe UI" panose="020B0502040204020203" pitchFamily="34" charset="0"/>
                <a:ea typeface="メイリオ" panose="020B0604030504040204" pitchFamily="50" charset="-128"/>
              </a:rPr>
              <a:t>Before</a:t>
            </a:r>
            <a:endParaRPr kumimoji="1" lang="ja-JP" altLang="en-US" sz="3200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320F78B-AF56-AAEB-433D-63E2A7FC7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868" y="4208162"/>
            <a:ext cx="7628894" cy="264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757200" y="2410460"/>
            <a:ext cx="10677600" cy="2387600"/>
          </a:xfrm>
        </p:spPr>
        <p:txBody>
          <a:bodyPr/>
          <a:lstStyle/>
          <a:p>
            <a:r>
              <a:rPr lang="en-US" altLang="ja-JP" dirty="0"/>
              <a:t>Schematic Image (</a:t>
            </a:r>
            <a:r>
              <a:rPr lang="ja-JP" altLang="en-US" dirty="0"/>
              <a:t>模式図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762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93414B-A5DB-FAEC-A691-0D27A721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説明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1EF981-CB9D-BB0C-5162-F62EE76636A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2053" y="1086209"/>
            <a:ext cx="11925647" cy="5554800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論文において、データの流れやアルゴリズムを説明する「模式図」を描くことがある</a:t>
            </a:r>
            <a:endParaRPr kumimoji="1" lang="en-US" altLang="ja-JP" sz="3200" dirty="0"/>
          </a:p>
          <a:p>
            <a:pPr lvl="1"/>
            <a:r>
              <a:rPr lang="ja-JP" altLang="en-US" sz="2800" dirty="0"/>
              <a:t>実際、ここはかなり大事。この図が適当だと、素人っぽく </a:t>
            </a:r>
            <a:r>
              <a:rPr lang="en-US" altLang="ja-JP" sz="2800" dirty="0"/>
              <a:t>(</a:t>
            </a:r>
            <a:r>
              <a:rPr lang="ja-JP" altLang="en-US" sz="2800" dirty="0"/>
              <a:t>プロでは無さそうに</a:t>
            </a:r>
            <a:r>
              <a:rPr lang="en-US" altLang="ja-JP" sz="2800" dirty="0"/>
              <a:t>)</a:t>
            </a:r>
            <a:r>
              <a:rPr lang="ja-JP" altLang="en-US" sz="2800" dirty="0"/>
              <a:t>なってしまう。</a:t>
            </a:r>
            <a:endParaRPr lang="en-US" altLang="ja-JP" sz="2800" dirty="0"/>
          </a:p>
          <a:p>
            <a:pPr lvl="1"/>
            <a:r>
              <a:rPr lang="ja-JP" altLang="en-US" sz="2800" dirty="0"/>
              <a:t>査読者されるとき、「素人っぽいな」って印象を持たれると、まともに査読もしてくれない。</a:t>
            </a:r>
            <a:endParaRPr lang="en-US" altLang="ja-JP" sz="2800" dirty="0"/>
          </a:p>
          <a:p>
            <a:pPr lvl="1"/>
            <a:r>
              <a:rPr lang="ja-JP" altLang="en-US" sz="2800" b="1" dirty="0">
                <a:solidFill>
                  <a:srgbClr val="FF0000"/>
                </a:solidFill>
              </a:rPr>
              <a:t>つまり、模式図の作成はとっても大事</a:t>
            </a:r>
            <a:r>
              <a:rPr lang="ja-JP" altLang="en-US" sz="2800" dirty="0">
                <a:solidFill>
                  <a:srgbClr val="FF0000"/>
                </a:solidFill>
              </a:rPr>
              <a:t>。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3200" dirty="0"/>
              <a:t>補足</a:t>
            </a:r>
            <a:endParaRPr lang="en-US" altLang="ja-JP" sz="3200" dirty="0"/>
          </a:p>
          <a:p>
            <a:pPr lvl="1"/>
            <a:r>
              <a:rPr lang="ja-JP" altLang="en-US" sz="2800" dirty="0"/>
              <a:t>他にも大事な観点があれば、ぜひフィードバックお願いします。</a:t>
            </a:r>
            <a:endParaRPr lang="en-US" altLang="ja-JP" sz="2800" dirty="0"/>
          </a:p>
          <a:p>
            <a:pPr lvl="1"/>
            <a:r>
              <a:rPr lang="ja-JP" altLang="en-US" sz="2800" dirty="0"/>
              <a:t>「プロっぽい絵」は、時代とともに変わる</a:t>
            </a:r>
            <a:endParaRPr lang="en-US" altLang="ja-JP" sz="2800" dirty="0"/>
          </a:p>
          <a:p>
            <a:pPr lvl="2"/>
            <a:r>
              <a:rPr kumimoji="1" lang="en-US" altLang="ja-JP" sz="2600" dirty="0"/>
              <a:t>10</a:t>
            </a:r>
            <a:r>
              <a:rPr kumimoji="1" lang="ja-JP" altLang="en-US" sz="2600" dirty="0"/>
              <a:t>年前のファッションを見たら、なんとなくダサく感じるのと同じ</a:t>
            </a:r>
          </a:p>
        </p:txBody>
      </p:sp>
    </p:spTree>
    <p:extLst>
      <p:ext uri="{BB962C8B-B14F-4D97-AF65-F5344CB8AC3E}">
        <p14:creationId xmlns:p14="http://schemas.microsoft.com/office/powerpoint/2010/main" val="370022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A2B51E-1152-7E78-E64D-35DA6462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Points</a:t>
            </a:r>
            <a:endParaRPr kumimoji="1" lang="ja-JP" altLang="en-US" sz="3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8F05D77-35B9-335E-6DAB-65B873059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28" y="2044700"/>
            <a:ext cx="11040572" cy="3638841"/>
          </a:xfrm>
          <a:prstGeom prst="rect">
            <a:avLst/>
          </a:prstGeom>
        </p:spPr>
      </p:pic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5854EFE1-B005-69D8-424D-54BA1E068FBA}"/>
              </a:ext>
            </a:extLst>
          </p:cNvPr>
          <p:cNvSpPr/>
          <p:nvPr/>
        </p:nvSpPr>
        <p:spPr>
          <a:xfrm>
            <a:off x="4254500" y="1174458"/>
            <a:ext cx="4140200" cy="870241"/>
          </a:xfrm>
          <a:prstGeom prst="wedgeRectCallout">
            <a:avLst>
              <a:gd name="adj1" fmla="val -38011"/>
              <a:gd name="adj2" fmla="val 10551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Fonts</a:t>
            </a:r>
            <a:r>
              <a:rPr kumimoji="1" lang="en-US" altLang="ja-JP" dirty="0">
                <a:solidFill>
                  <a:schemeClr val="tx1"/>
                </a:solidFill>
              </a:rPr>
              <a:t>: Serif </a:t>
            </a:r>
            <a:r>
              <a:rPr lang="en-US" altLang="ja-JP" dirty="0">
                <a:solidFill>
                  <a:schemeClr val="tx1"/>
                </a:solidFill>
              </a:rPr>
              <a:t>or</a:t>
            </a:r>
            <a:r>
              <a:rPr kumimoji="1"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b="0" i="0" dirty="0" err="1">
                <a:solidFill>
                  <a:srgbClr val="1D1C1D"/>
                </a:solidFill>
                <a:effectLst/>
                <a:latin typeface="NotoSansJP"/>
              </a:rPr>
              <a:t>FreeSans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04F4ED91-F88D-8ED3-BA44-51CBFFACB3F9}"/>
              </a:ext>
            </a:extLst>
          </p:cNvPr>
          <p:cNvSpPr/>
          <p:nvPr/>
        </p:nvSpPr>
        <p:spPr>
          <a:xfrm>
            <a:off x="3086100" y="5975058"/>
            <a:ext cx="6362700" cy="667280"/>
          </a:xfrm>
          <a:prstGeom prst="wedgeRectCallout">
            <a:avLst>
              <a:gd name="adj1" fmla="val 13760"/>
              <a:gd name="adj2" fmla="val -13007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Use slightly dull colors (avoid primary colors)</a:t>
            </a: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ちょっとくすんだ色を使う </a:t>
            </a:r>
            <a:r>
              <a:rPr lang="en-US" altLang="ja-JP" dirty="0">
                <a:solidFill>
                  <a:schemeClr val="tx1"/>
                </a:solidFill>
              </a:rPr>
              <a:t>(</a:t>
            </a:r>
            <a:r>
              <a:rPr lang="ja-JP" altLang="en-US" dirty="0">
                <a:solidFill>
                  <a:schemeClr val="tx1"/>
                </a:solidFill>
              </a:rPr>
              <a:t>原色を避ける</a:t>
            </a:r>
            <a:r>
              <a:rPr lang="en-US" altLang="ja-JP" dirty="0">
                <a:solidFill>
                  <a:schemeClr val="tx1"/>
                </a:solidFill>
              </a:rPr>
              <a:t>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A4028E71-2F7B-D43B-B3F2-D89725343F2F}"/>
              </a:ext>
            </a:extLst>
          </p:cNvPr>
          <p:cNvSpPr/>
          <p:nvPr/>
        </p:nvSpPr>
        <p:spPr>
          <a:xfrm>
            <a:off x="9067800" y="2761720"/>
            <a:ext cx="3014172" cy="667280"/>
          </a:xfrm>
          <a:prstGeom prst="wedgeRectCallout">
            <a:avLst>
              <a:gd name="adj1" fmla="val -56006"/>
              <a:gd name="adj2" fmla="val -3110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To use the actual data</a:t>
            </a: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実際のデータを使う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ADB29-4947-6CDC-A95F-D7F956035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D1E55C-9DF6-35B7-6498-65BC7FED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Points</a:t>
            </a:r>
            <a:endParaRPr kumimoji="1" lang="ja-JP" altLang="en-US" sz="3600" dirty="0"/>
          </a:p>
        </p:txBody>
      </p:sp>
      <p:pic>
        <p:nvPicPr>
          <p:cNvPr id="8" name="図 7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60E4262-9620-72C9-4CF8-FDF8EA1C5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98" y="112757"/>
            <a:ext cx="4757702" cy="6719843"/>
          </a:xfrm>
          <a:prstGeom prst="rect">
            <a:avLst/>
          </a:prstGeom>
        </p:spPr>
      </p:pic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5818381E-C2BC-73C9-F61B-1D0B22B0555C}"/>
              </a:ext>
            </a:extLst>
          </p:cNvPr>
          <p:cNvSpPr/>
          <p:nvPr/>
        </p:nvSpPr>
        <p:spPr>
          <a:xfrm>
            <a:off x="7981972" y="1923520"/>
            <a:ext cx="3014172" cy="667280"/>
          </a:xfrm>
          <a:prstGeom prst="wedgeRectCallout">
            <a:avLst>
              <a:gd name="adj1" fmla="val -62326"/>
              <a:gd name="adj2" fmla="val -3301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The arrow curves smoothly</a:t>
            </a: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滑らかに曲がった矢印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31C3364B-7A4E-DFA3-4740-850F585E051E}"/>
              </a:ext>
            </a:extLst>
          </p:cNvPr>
          <p:cNvSpPr/>
          <p:nvPr/>
        </p:nvSpPr>
        <p:spPr>
          <a:xfrm>
            <a:off x="8226436" y="3732802"/>
            <a:ext cx="3014172" cy="667280"/>
          </a:xfrm>
          <a:prstGeom prst="wedgeRectCallout">
            <a:avLst>
              <a:gd name="adj1" fmla="val -66539"/>
              <a:gd name="adj2" fmla="val -2349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Organized by block</a:t>
            </a: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ブロックごとにまとめる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5C41E836-F805-0823-A2F4-DFD67E3675A3}"/>
              </a:ext>
            </a:extLst>
          </p:cNvPr>
          <p:cNvSpPr/>
          <p:nvPr/>
        </p:nvSpPr>
        <p:spPr>
          <a:xfrm>
            <a:off x="7743836" y="5542084"/>
            <a:ext cx="3014172" cy="667280"/>
          </a:xfrm>
          <a:prstGeom prst="wedgeRectCallout">
            <a:avLst>
              <a:gd name="adj1" fmla="val -77915"/>
              <a:gd name="adj2" fmla="val -8439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Follow symbols</a:t>
            </a: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お約束の記号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8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A22C4C-5EFC-F45A-ADF0-6E125ABB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Points</a:t>
            </a:r>
            <a:endParaRPr kumimoji="1" lang="ja-JP" altLang="en-US" sz="3600" dirty="0"/>
          </a:p>
        </p:txBody>
      </p:sp>
      <p:pic>
        <p:nvPicPr>
          <p:cNvPr id="4" name="図 3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52648FD-5B17-9D06-F570-C0B73B6E0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625600"/>
            <a:ext cx="11938047" cy="4871355"/>
          </a:xfrm>
          <a:prstGeom prst="rect">
            <a:avLst/>
          </a:prstGeom>
        </p:spPr>
      </p:pic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FDA3C107-D0A0-417E-BB62-A5E61FD33A13}"/>
              </a:ext>
            </a:extLst>
          </p:cNvPr>
          <p:cNvSpPr/>
          <p:nvPr/>
        </p:nvSpPr>
        <p:spPr>
          <a:xfrm>
            <a:off x="9791699" y="4898760"/>
            <a:ext cx="2362247" cy="667280"/>
          </a:xfrm>
          <a:prstGeom prst="wedgeRectCallout">
            <a:avLst>
              <a:gd name="adj1" fmla="val -30537"/>
              <a:gd name="adj2" fmla="val -12246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NN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B7366030-EFDF-8AC6-489E-FEC863C94C22}"/>
              </a:ext>
            </a:extLst>
          </p:cNvPr>
          <p:cNvSpPr/>
          <p:nvPr/>
        </p:nvSpPr>
        <p:spPr>
          <a:xfrm>
            <a:off x="9613853" y="1062419"/>
            <a:ext cx="2362247" cy="667280"/>
          </a:xfrm>
          <a:prstGeom prst="wedgeRectCallout">
            <a:avLst>
              <a:gd name="adj1" fmla="val -51504"/>
              <a:gd name="adj2" fmla="val 16873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To use the actual data</a:t>
            </a: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実際のデータを使う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AD7E5DA2-05C6-7543-8315-473F2CBF507E}"/>
              </a:ext>
            </a:extLst>
          </p:cNvPr>
          <p:cNvSpPr/>
          <p:nvPr/>
        </p:nvSpPr>
        <p:spPr>
          <a:xfrm>
            <a:off x="101553" y="958320"/>
            <a:ext cx="3860847" cy="667280"/>
          </a:xfrm>
          <a:prstGeom prst="wedgeRectCallout">
            <a:avLst>
              <a:gd name="adj1" fmla="val 74838"/>
              <a:gd name="adj2" fmla="val 1801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The data flow is clearly described</a:t>
            </a: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実際の流れが書いてある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7A1ACC-3CDE-8AC5-8708-E18B1B20C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Other Tools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94D4D0-DC0D-0AD7-276A-406F3BF6AD2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ja-JP" dirty="0">
                <a:hlinkClick r:id="rId2"/>
              </a:rPr>
              <a:t>Awesome Drawing tools for Neural Net Architecture | Kaggle</a:t>
            </a:r>
            <a:endParaRPr lang="en-US" altLang="ja-JP" dirty="0"/>
          </a:p>
          <a:p>
            <a:pPr lvl="1"/>
            <a:r>
              <a:rPr kumimoji="1" lang="en-US" altLang="ja-JP" dirty="0"/>
              <a:t>NN</a:t>
            </a:r>
            <a:r>
              <a:rPr kumimoji="1" lang="ja-JP" altLang="en-US"/>
              <a:t>を勝手</a:t>
            </a:r>
            <a:r>
              <a:rPr kumimoji="1" lang="ja-JP" altLang="en-US" dirty="0"/>
              <a:t>に描画してくれるツール</a:t>
            </a:r>
          </a:p>
        </p:txBody>
      </p:sp>
    </p:spTree>
    <p:extLst>
      <p:ext uri="{BB962C8B-B14F-4D97-AF65-F5344CB8AC3E}">
        <p14:creationId xmlns:p14="http://schemas.microsoft.com/office/powerpoint/2010/main" val="388164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1194B-C33B-5A9D-6998-AED2D5EF6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D55C7488-2BFF-0CE6-FCE3-7E0FD64F6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00" y="2410460"/>
            <a:ext cx="10677600" cy="2387600"/>
          </a:xfrm>
        </p:spPr>
        <p:txBody>
          <a:bodyPr/>
          <a:lstStyle/>
          <a:p>
            <a:r>
              <a:rPr lang="ja-JP" altLang="en-US" dirty="0"/>
              <a:t>模式図の</a:t>
            </a:r>
            <a:r>
              <a:rPr kumimoji="1" lang="ja-JP" altLang="en-US" dirty="0"/>
              <a:t>置き場 </a:t>
            </a:r>
            <a:r>
              <a:rPr kumimoji="1" lang="en-US" altLang="ja-JP" dirty="0"/>
              <a:t>(</a:t>
            </a:r>
            <a:r>
              <a:rPr kumimoji="1" lang="ja-JP" altLang="en-US" dirty="0"/>
              <a:t>論文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249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図 72" descr="グラフ, 散布図&#10;&#10;自動的に生成された説明">
            <a:extLst>
              <a:ext uri="{FF2B5EF4-FFF2-40B4-BE49-F238E27FC236}">
                <a16:creationId xmlns:a16="http://schemas.microsoft.com/office/drawing/2014/main" id="{C37058CB-810B-468F-BCA7-337E6ADC5A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" t="16856" r="85645" b="29832"/>
          <a:stretch/>
        </p:blipFill>
        <p:spPr>
          <a:xfrm>
            <a:off x="8873495" y="1654801"/>
            <a:ext cx="2600060" cy="132440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57E6749-AC71-409F-A604-8DF6FA5E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Takeshima et al. (</a:t>
            </a:r>
            <a:r>
              <a:rPr kumimoji="1" lang="en-US" altLang="ja-JP" dirty="0" err="1"/>
              <a:t>ClimaX</a:t>
            </a:r>
            <a:r>
              <a:rPr kumimoji="1" lang="en-US" altLang="ja-JP" dirty="0"/>
              <a:t>-LETKF)</a:t>
            </a:r>
            <a:endParaRPr kumimoji="1" lang="ja-JP" altLang="en-US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B9370F65-0D0A-472A-AA4F-76DD049F2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58" y="1728844"/>
            <a:ext cx="1769119" cy="1250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miyoshi\Downloads\p3-gulfstream2.jpg">
            <a:extLst>
              <a:ext uri="{FF2B5EF4-FFF2-40B4-BE49-F238E27FC236}">
                <a16:creationId xmlns:a16="http://schemas.microsoft.com/office/drawing/2014/main" id="{79C45E60-64C6-4EC0-B481-22E5AEBA2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06" y="1754584"/>
            <a:ext cx="1793572" cy="1197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東京レーダー">
            <a:extLst>
              <a:ext uri="{FF2B5EF4-FFF2-40B4-BE49-F238E27FC236}">
                <a16:creationId xmlns:a16="http://schemas.microsoft.com/office/drawing/2014/main" id="{53990193-6AD6-426D-9618-B80010B3F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 t="3494" r="15041" b="62129"/>
          <a:stretch/>
        </p:blipFill>
        <p:spPr bwMode="auto">
          <a:xfrm>
            <a:off x="1103266" y="2899830"/>
            <a:ext cx="1655776" cy="1172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ラジオゾンデの飛揚風景">
            <a:extLst>
              <a:ext uri="{FF2B5EF4-FFF2-40B4-BE49-F238E27FC236}">
                <a16:creationId xmlns:a16="http://schemas.microsoft.com/office/drawing/2014/main" id="{073C94B0-0B8F-497E-B487-C2319098A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1" r="21104" b="40941"/>
          <a:stretch/>
        </p:blipFill>
        <p:spPr bwMode="auto">
          <a:xfrm>
            <a:off x="-576068" y="3960306"/>
            <a:ext cx="1563847" cy="1986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2316FBE8-1536-430B-A36D-63CF8B812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243" y="2966148"/>
            <a:ext cx="1793573" cy="1007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1454520-C3CA-4088-959A-337B2F73A4B0}"/>
              </a:ext>
            </a:extLst>
          </p:cNvPr>
          <p:cNvSpPr txBox="1"/>
          <p:nvPr/>
        </p:nvSpPr>
        <p:spPr>
          <a:xfrm>
            <a:off x="-491656" y="1846358"/>
            <a:ext cx="846065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200" dirty="0">
                <a:solidFill>
                  <a:schemeClr val="bg1"/>
                </a:solidFill>
                <a:latin typeface="Serif"/>
                <a:ea typeface="メイリオ" panose="020B0604030504040204" pitchFamily="50" charset="-128"/>
              </a:rPr>
              <a:t>Aircraft</a:t>
            </a:r>
            <a:endParaRPr kumimoji="1" lang="ja-JP" altLang="en-US" sz="2200" dirty="0">
              <a:solidFill>
                <a:schemeClr val="bg1"/>
              </a:solidFill>
              <a:latin typeface="Serif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61F8725-39C6-47D3-A4B7-C4A535918A88}"/>
              </a:ext>
            </a:extLst>
          </p:cNvPr>
          <p:cNvSpPr txBox="1"/>
          <p:nvPr/>
        </p:nvSpPr>
        <p:spPr>
          <a:xfrm>
            <a:off x="1219376" y="1846358"/>
            <a:ext cx="91948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200" dirty="0">
                <a:solidFill>
                  <a:schemeClr val="bg1"/>
                </a:solidFill>
                <a:latin typeface="Serif"/>
                <a:ea typeface="メイリオ" panose="020B0604030504040204" pitchFamily="50" charset="-128"/>
              </a:rPr>
              <a:t>Satellite</a:t>
            </a:r>
            <a:endParaRPr kumimoji="1" lang="ja-JP" altLang="en-US" sz="2200" dirty="0">
              <a:solidFill>
                <a:schemeClr val="bg1"/>
              </a:solidFill>
              <a:latin typeface="Serif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8EBE60F-28A5-4638-907F-58054DCD3868}"/>
              </a:ext>
            </a:extLst>
          </p:cNvPr>
          <p:cNvSpPr txBox="1"/>
          <p:nvPr/>
        </p:nvSpPr>
        <p:spPr>
          <a:xfrm>
            <a:off x="-504109" y="3029990"/>
            <a:ext cx="598177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200" dirty="0">
                <a:solidFill>
                  <a:schemeClr val="bg1"/>
                </a:solidFill>
                <a:latin typeface="Serif"/>
                <a:ea typeface="メイリオ" panose="020B0604030504040204" pitchFamily="50" charset="-128"/>
              </a:rPr>
              <a:t>Ships</a:t>
            </a:r>
            <a:endParaRPr kumimoji="1" lang="ja-JP" altLang="en-US" sz="2200" dirty="0">
              <a:solidFill>
                <a:schemeClr val="bg1"/>
              </a:solidFill>
              <a:latin typeface="Serif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365082B-FEE3-43B5-8138-0779A7DFEEC7}"/>
              </a:ext>
            </a:extLst>
          </p:cNvPr>
          <p:cNvSpPr txBox="1"/>
          <p:nvPr/>
        </p:nvSpPr>
        <p:spPr>
          <a:xfrm>
            <a:off x="1255265" y="3037750"/>
            <a:ext cx="66845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200" dirty="0">
                <a:solidFill>
                  <a:schemeClr val="bg1"/>
                </a:solidFill>
                <a:latin typeface="Serif"/>
                <a:ea typeface="メイリオ" panose="020B0604030504040204" pitchFamily="50" charset="-128"/>
              </a:rPr>
              <a:t>Radar</a:t>
            </a:r>
            <a:endParaRPr kumimoji="1" lang="ja-JP" altLang="en-US" sz="2200" dirty="0">
              <a:solidFill>
                <a:schemeClr val="bg1"/>
              </a:solidFill>
              <a:latin typeface="Serif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DED2A52-C34D-4FBC-AC2B-FE1090CA8ABF}"/>
              </a:ext>
            </a:extLst>
          </p:cNvPr>
          <p:cNvSpPr txBox="1"/>
          <p:nvPr/>
        </p:nvSpPr>
        <p:spPr>
          <a:xfrm>
            <a:off x="-436317" y="4337783"/>
            <a:ext cx="825547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200" dirty="0" err="1">
                <a:solidFill>
                  <a:schemeClr val="bg1"/>
                </a:solidFill>
                <a:latin typeface="Serif"/>
                <a:ea typeface="メイリオ" panose="020B0604030504040204" pitchFamily="50" charset="-128"/>
              </a:rPr>
              <a:t>Sondes</a:t>
            </a:r>
            <a:endParaRPr kumimoji="1" lang="ja-JP" altLang="en-US" sz="2200" dirty="0">
              <a:solidFill>
                <a:schemeClr val="bg1"/>
              </a:solidFill>
              <a:latin typeface="Serif"/>
              <a:ea typeface="メイリオ" panose="020B0604030504040204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22B4030-87DE-4D88-88CC-ED56218BEAB0}"/>
              </a:ext>
            </a:extLst>
          </p:cNvPr>
          <p:cNvSpPr txBox="1"/>
          <p:nvPr/>
        </p:nvSpPr>
        <p:spPr>
          <a:xfrm>
            <a:off x="141943" y="1274299"/>
            <a:ext cx="20358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ja-JP" sz="3200" dirty="0">
                <a:latin typeface="Serif"/>
                <a:ea typeface="メイリオ" panose="020B0604030504040204" pitchFamily="50" charset="-128"/>
              </a:rPr>
              <a:t>Observation</a:t>
            </a:r>
            <a:endParaRPr kumimoji="1" lang="ja-JP" altLang="en-US" sz="3200" dirty="0">
              <a:latin typeface="Serif"/>
              <a:ea typeface="メイリオ" panose="020B0604030504040204" pitchFamily="50" charset="-128"/>
            </a:endParaRPr>
          </a:p>
        </p:txBody>
      </p:sp>
      <p:pic>
        <p:nvPicPr>
          <p:cNvPr id="67" name="図 66" descr="グラフ, 散布図&#10;&#10;自動的に生成された説明">
            <a:extLst>
              <a:ext uri="{FF2B5EF4-FFF2-40B4-BE49-F238E27FC236}">
                <a16:creationId xmlns:a16="http://schemas.microsoft.com/office/drawing/2014/main" id="{B9A50EE2-2598-4904-8273-323FE3092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" t="16856" r="85645" b="29832"/>
          <a:stretch/>
        </p:blipFill>
        <p:spPr>
          <a:xfrm>
            <a:off x="8740193" y="1805821"/>
            <a:ext cx="2600060" cy="1324406"/>
          </a:xfrm>
          <a:prstGeom prst="rect">
            <a:avLst/>
          </a:prstGeom>
        </p:spPr>
      </p:pic>
      <p:pic>
        <p:nvPicPr>
          <p:cNvPr id="70" name="図 69" descr="グラフ, 散布図&#10;&#10;自動的に生成された説明">
            <a:extLst>
              <a:ext uri="{FF2B5EF4-FFF2-40B4-BE49-F238E27FC236}">
                <a16:creationId xmlns:a16="http://schemas.microsoft.com/office/drawing/2014/main" id="{1A96966F-50CB-4796-A016-29142FFD8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" t="16856" r="85645" b="29832"/>
          <a:stretch/>
        </p:blipFill>
        <p:spPr>
          <a:xfrm>
            <a:off x="8606893" y="1956841"/>
            <a:ext cx="2600060" cy="1324406"/>
          </a:xfrm>
          <a:prstGeom prst="rect">
            <a:avLst/>
          </a:prstGeom>
        </p:spPr>
      </p:pic>
      <p:pic>
        <p:nvPicPr>
          <p:cNvPr id="71" name="図 70" descr="グラフ, 散布図&#10;&#10;自動的に生成された説明">
            <a:extLst>
              <a:ext uri="{FF2B5EF4-FFF2-40B4-BE49-F238E27FC236}">
                <a16:creationId xmlns:a16="http://schemas.microsoft.com/office/drawing/2014/main" id="{BEF32DAA-BB97-4E9B-93B3-4ED569444E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" t="16856" r="85645" b="29832"/>
          <a:stretch/>
        </p:blipFill>
        <p:spPr>
          <a:xfrm>
            <a:off x="8473593" y="2107861"/>
            <a:ext cx="2600060" cy="1324406"/>
          </a:xfrm>
          <a:prstGeom prst="rect">
            <a:avLst/>
          </a:prstGeom>
        </p:spPr>
      </p:pic>
      <p:pic>
        <p:nvPicPr>
          <p:cNvPr id="72" name="図 71" descr="グラフ, 散布図&#10;&#10;自動的に生成された説明">
            <a:extLst>
              <a:ext uri="{FF2B5EF4-FFF2-40B4-BE49-F238E27FC236}">
                <a16:creationId xmlns:a16="http://schemas.microsoft.com/office/drawing/2014/main" id="{B24669C9-7A17-46A9-A0DF-F6BACD958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" t="16856" r="85645" b="29832"/>
          <a:stretch/>
        </p:blipFill>
        <p:spPr>
          <a:xfrm>
            <a:off x="8340293" y="2258882"/>
            <a:ext cx="2600060" cy="1324406"/>
          </a:xfrm>
          <a:prstGeom prst="rect">
            <a:avLst/>
          </a:prstGeom>
        </p:spPr>
      </p:pic>
      <p:pic>
        <p:nvPicPr>
          <p:cNvPr id="87" name="図 86" descr="グラフ, 散布図&#10;&#10;自動的に生成された説明">
            <a:extLst>
              <a:ext uri="{FF2B5EF4-FFF2-40B4-BE49-F238E27FC236}">
                <a16:creationId xmlns:a16="http://schemas.microsoft.com/office/drawing/2014/main" id="{EC2A0302-9C35-43B3-8B59-D429EE3323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" t="16856" r="85645" b="29832"/>
          <a:stretch/>
        </p:blipFill>
        <p:spPr>
          <a:xfrm>
            <a:off x="12806501" y="4470889"/>
            <a:ext cx="2600060" cy="1324406"/>
          </a:xfrm>
          <a:prstGeom prst="rect">
            <a:avLst/>
          </a:prstGeom>
        </p:spPr>
      </p:pic>
      <p:pic>
        <p:nvPicPr>
          <p:cNvPr id="88" name="図 87" descr="グラフ, 散布図&#10;&#10;自動的に生成された説明">
            <a:extLst>
              <a:ext uri="{FF2B5EF4-FFF2-40B4-BE49-F238E27FC236}">
                <a16:creationId xmlns:a16="http://schemas.microsoft.com/office/drawing/2014/main" id="{22C9AECD-A4A7-4BC8-914A-C313C04D7F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" t="16856" r="85645" b="29832"/>
          <a:stretch/>
        </p:blipFill>
        <p:spPr>
          <a:xfrm>
            <a:off x="12673199" y="4621909"/>
            <a:ext cx="2600060" cy="1324406"/>
          </a:xfrm>
          <a:prstGeom prst="rect">
            <a:avLst/>
          </a:prstGeom>
        </p:spPr>
      </p:pic>
      <p:pic>
        <p:nvPicPr>
          <p:cNvPr id="89" name="図 88" descr="グラフ, 散布図&#10;&#10;自動的に生成された説明">
            <a:extLst>
              <a:ext uri="{FF2B5EF4-FFF2-40B4-BE49-F238E27FC236}">
                <a16:creationId xmlns:a16="http://schemas.microsoft.com/office/drawing/2014/main" id="{199206B0-1C0C-4726-9585-92F715E119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" t="16856" r="85645" b="29832"/>
          <a:stretch/>
        </p:blipFill>
        <p:spPr>
          <a:xfrm>
            <a:off x="12539899" y="4772929"/>
            <a:ext cx="2600060" cy="1324406"/>
          </a:xfrm>
          <a:prstGeom prst="rect">
            <a:avLst/>
          </a:prstGeom>
        </p:spPr>
      </p:pic>
      <p:pic>
        <p:nvPicPr>
          <p:cNvPr id="90" name="図 89" descr="グラフ, 散布図&#10;&#10;自動的に生成された説明">
            <a:extLst>
              <a:ext uri="{FF2B5EF4-FFF2-40B4-BE49-F238E27FC236}">
                <a16:creationId xmlns:a16="http://schemas.microsoft.com/office/drawing/2014/main" id="{5360241F-B85C-478F-ABEF-985AE4739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" t="16856" r="85645" b="29832"/>
          <a:stretch/>
        </p:blipFill>
        <p:spPr>
          <a:xfrm>
            <a:off x="12406599" y="4923949"/>
            <a:ext cx="2600060" cy="1324406"/>
          </a:xfrm>
          <a:prstGeom prst="rect">
            <a:avLst/>
          </a:prstGeom>
        </p:spPr>
      </p:pic>
      <p:pic>
        <p:nvPicPr>
          <p:cNvPr id="91" name="図 90" descr="グラフ, 散布図&#10;&#10;自動的に生成された説明">
            <a:extLst>
              <a:ext uri="{FF2B5EF4-FFF2-40B4-BE49-F238E27FC236}">
                <a16:creationId xmlns:a16="http://schemas.microsoft.com/office/drawing/2014/main" id="{2B49FE99-4D37-4154-A7F9-6826C43E6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" t="16856" r="85645" b="29832"/>
          <a:stretch/>
        </p:blipFill>
        <p:spPr>
          <a:xfrm>
            <a:off x="12273299" y="5074970"/>
            <a:ext cx="2600060" cy="1324406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51B64636-272B-4ED4-9AD7-ACD470E18617}"/>
              </a:ext>
            </a:extLst>
          </p:cNvPr>
          <p:cNvSpPr txBox="1"/>
          <p:nvPr/>
        </p:nvSpPr>
        <p:spPr>
          <a:xfrm>
            <a:off x="12272574" y="3997845"/>
            <a:ext cx="311803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3200" dirty="0">
                <a:latin typeface="Serif"/>
                <a:ea typeface="メイリオ" panose="020B0604030504040204" pitchFamily="50" charset="-128"/>
              </a:rPr>
              <a:t>Ensemble Forecast</a:t>
            </a:r>
            <a:endParaRPr kumimoji="1" lang="ja-JP" altLang="en-US" sz="3200" dirty="0">
              <a:latin typeface="Serif"/>
              <a:ea typeface="メイリオ" panose="020B0604030504040204" pitchFamily="50" charset="-128"/>
            </a:endParaRPr>
          </a:p>
        </p:txBody>
      </p:sp>
      <p:sp>
        <p:nvSpPr>
          <p:cNvPr id="96" name="角丸四角形 46">
            <a:extLst>
              <a:ext uri="{FF2B5EF4-FFF2-40B4-BE49-F238E27FC236}">
                <a16:creationId xmlns:a16="http://schemas.microsoft.com/office/drawing/2014/main" id="{BBDAFF39-D2A4-4833-B2F5-DD7FE764232F}"/>
              </a:ext>
            </a:extLst>
          </p:cNvPr>
          <p:cNvSpPr/>
          <p:nvPr/>
        </p:nvSpPr>
        <p:spPr>
          <a:xfrm>
            <a:off x="8185050" y="4700704"/>
            <a:ext cx="3122269" cy="1509911"/>
          </a:xfrm>
          <a:prstGeom prst="roundRect">
            <a:avLst>
              <a:gd name="adj" fmla="val 8158"/>
            </a:avLst>
          </a:prstGeom>
          <a:solidFill>
            <a:schemeClr val="accent1">
              <a:lumMod val="40000"/>
              <a:lumOff val="60000"/>
              <a:alpha val="3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4D7A797C-3301-4401-82FA-67B5A2890A39}"/>
              </a:ext>
            </a:extLst>
          </p:cNvPr>
          <p:cNvSpPr txBox="1"/>
          <p:nvPr/>
        </p:nvSpPr>
        <p:spPr>
          <a:xfrm>
            <a:off x="8227603" y="5030797"/>
            <a:ext cx="3057375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3200" dirty="0">
                <a:latin typeface="Serif"/>
                <a:ea typeface="メイリオ" panose="020B0604030504040204" pitchFamily="50" charset="-128"/>
              </a:rPr>
              <a:t>AI Weather Model</a:t>
            </a:r>
          </a:p>
          <a:p>
            <a:pPr algn="ctr"/>
            <a:r>
              <a:rPr kumimoji="1" lang="en-US" altLang="ja-JP" sz="3200" dirty="0">
                <a:latin typeface="Serif"/>
                <a:ea typeface="メイリオ" panose="020B0604030504040204" pitchFamily="50" charset="-128"/>
              </a:rPr>
              <a:t>(</a:t>
            </a:r>
            <a:r>
              <a:rPr kumimoji="1" lang="en-US" altLang="ja-JP" sz="3200" dirty="0" err="1">
                <a:latin typeface="Serif"/>
                <a:ea typeface="メイリオ" panose="020B0604030504040204" pitchFamily="50" charset="-128"/>
              </a:rPr>
              <a:t>ClimaX</a:t>
            </a:r>
            <a:r>
              <a:rPr kumimoji="1" lang="en-US" altLang="ja-JP" sz="3200" dirty="0">
                <a:latin typeface="Serif"/>
                <a:ea typeface="メイリオ" panose="020B0604030504040204" pitchFamily="50" charset="-128"/>
              </a:rPr>
              <a:t>)</a:t>
            </a:r>
            <a:endParaRPr kumimoji="1" lang="ja-JP" altLang="en-US" sz="3200" dirty="0">
              <a:latin typeface="Serif"/>
              <a:ea typeface="メイリオ" panose="020B0604030504040204" pitchFamily="50" charset="-128"/>
            </a:endParaRPr>
          </a:p>
        </p:txBody>
      </p:sp>
      <p:pic>
        <p:nvPicPr>
          <p:cNvPr id="98" name="図 97" descr="グラフ, 散布図&#10;&#10;自動的に生成された説明">
            <a:extLst>
              <a:ext uri="{FF2B5EF4-FFF2-40B4-BE49-F238E27FC236}">
                <a16:creationId xmlns:a16="http://schemas.microsoft.com/office/drawing/2014/main" id="{B51E7645-BB3B-4090-931E-4A952689EE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" t="16856" r="85645" b="29832"/>
          <a:stretch/>
        </p:blipFill>
        <p:spPr>
          <a:xfrm>
            <a:off x="4528415" y="4470889"/>
            <a:ext cx="2600060" cy="1324406"/>
          </a:xfrm>
          <a:prstGeom prst="rect">
            <a:avLst/>
          </a:prstGeom>
        </p:spPr>
      </p:pic>
      <p:pic>
        <p:nvPicPr>
          <p:cNvPr id="99" name="図 98" descr="グラフ, 散布図&#10;&#10;自動的に生成された説明">
            <a:extLst>
              <a:ext uri="{FF2B5EF4-FFF2-40B4-BE49-F238E27FC236}">
                <a16:creationId xmlns:a16="http://schemas.microsoft.com/office/drawing/2014/main" id="{B4195E64-B484-424B-868E-81891EB12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" t="16856" r="85645" b="29832"/>
          <a:stretch/>
        </p:blipFill>
        <p:spPr>
          <a:xfrm>
            <a:off x="4395113" y="4621909"/>
            <a:ext cx="2600060" cy="1324406"/>
          </a:xfrm>
          <a:prstGeom prst="rect">
            <a:avLst/>
          </a:prstGeom>
        </p:spPr>
      </p:pic>
      <p:pic>
        <p:nvPicPr>
          <p:cNvPr id="100" name="図 99" descr="グラフ, 散布図&#10;&#10;自動的に生成された説明">
            <a:extLst>
              <a:ext uri="{FF2B5EF4-FFF2-40B4-BE49-F238E27FC236}">
                <a16:creationId xmlns:a16="http://schemas.microsoft.com/office/drawing/2014/main" id="{D84DF970-D91B-45DB-A2B8-C60100E21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" t="16856" r="85645" b="29832"/>
          <a:stretch/>
        </p:blipFill>
        <p:spPr>
          <a:xfrm>
            <a:off x="4261813" y="4772929"/>
            <a:ext cx="2600060" cy="1324406"/>
          </a:xfrm>
          <a:prstGeom prst="rect">
            <a:avLst/>
          </a:prstGeom>
        </p:spPr>
      </p:pic>
      <p:pic>
        <p:nvPicPr>
          <p:cNvPr id="101" name="図 100" descr="グラフ, 散布図&#10;&#10;自動的に生成された説明">
            <a:extLst>
              <a:ext uri="{FF2B5EF4-FFF2-40B4-BE49-F238E27FC236}">
                <a16:creationId xmlns:a16="http://schemas.microsoft.com/office/drawing/2014/main" id="{6E99945C-5B8B-4E89-8C8E-921B75A62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" t="16856" r="85645" b="29832"/>
          <a:stretch/>
        </p:blipFill>
        <p:spPr>
          <a:xfrm>
            <a:off x="4128513" y="4923949"/>
            <a:ext cx="2600060" cy="1324406"/>
          </a:xfrm>
          <a:prstGeom prst="rect">
            <a:avLst/>
          </a:prstGeom>
        </p:spPr>
      </p:pic>
      <p:pic>
        <p:nvPicPr>
          <p:cNvPr id="102" name="図 101" descr="グラフ, 散布図&#10;&#10;自動的に生成された説明">
            <a:extLst>
              <a:ext uri="{FF2B5EF4-FFF2-40B4-BE49-F238E27FC236}">
                <a16:creationId xmlns:a16="http://schemas.microsoft.com/office/drawing/2014/main" id="{AE07443A-E2E0-4D55-87F6-799592D29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" t="16856" r="85645" b="29832"/>
          <a:stretch/>
        </p:blipFill>
        <p:spPr>
          <a:xfrm>
            <a:off x="3995213" y="5074970"/>
            <a:ext cx="2600060" cy="1324406"/>
          </a:xfrm>
          <a:prstGeom prst="rect">
            <a:avLst/>
          </a:prstGeom>
        </p:spPr>
      </p:pic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81433B7A-65F7-47CE-A56E-B95250886FC0}"/>
              </a:ext>
            </a:extLst>
          </p:cNvPr>
          <p:cNvSpPr txBox="1"/>
          <p:nvPr/>
        </p:nvSpPr>
        <p:spPr>
          <a:xfrm>
            <a:off x="3211168" y="3997845"/>
            <a:ext cx="369152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3200" dirty="0">
                <a:latin typeface="Serif"/>
                <a:ea typeface="メイリオ" panose="020B0604030504040204" pitchFamily="50" charset="-128"/>
              </a:rPr>
              <a:t>Background Ensemble</a:t>
            </a:r>
            <a:endParaRPr kumimoji="1" lang="ja-JP" altLang="en-US" sz="3200" dirty="0">
              <a:latin typeface="Serif"/>
              <a:ea typeface="メイリオ" panose="020B0604030504040204" pitchFamily="50" charset="-128"/>
            </a:endParaRPr>
          </a:p>
        </p:txBody>
      </p: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32B7D671-D5C1-447F-B0E4-CB4A94768E3C}"/>
              </a:ext>
            </a:extLst>
          </p:cNvPr>
          <p:cNvCxnSpPr/>
          <p:nvPr/>
        </p:nvCxnSpPr>
        <p:spPr>
          <a:xfrm flipH="1">
            <a:off x="7229230" y="5461230"/>
            <a:ext cx="792000" cy="0"/>
          </a:xfrm>
          <a:prstGeom prst="straightConnector1">
            <a:avLst/>
          </a:prstGeom>
          <a:ln w="762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角丸四角形 46">
            <a:extLst>
              <a:ext uri="{FF2B5EF4-FFF2-40B4-BE49-F238E27FC236}">
                <a16:creationId xmlns:a16="http://schemas.microsoft.com/office/drawing/2014/main" id="{CB78621F-D5EE-441C-95CB-AB7F65D60F66}"/>
              </a:ext>
            </a:extLst>
          </p:cNvPr>
          <p:cNvSpPr/>
          <p:nvPr/>
        </p:nvSpPr>
        <p:spPr>
          <a:xfrm>
            <a:off x="4007875" y="1869812"/>
            <a:ext cx="3122269" cy="1509911"/>
          </a:xfrm>
          <a:prstGeom prst="roundRect">
            <a:avLst>
              <a:gd name="adj" fmla="val 8158"/>
            </a:avLst>
          </a:prstGeom>
          <a:solidFill>
            <a:schemeClr val="accent3">
              <a:lumMod val="40000"/>
              <a:lumOff val="60000"/>
              <a:alpha val="3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A6F4760C-99AC-4CCF-B880-C8844FF60369}"/>
              </a:ext>
            </a:extLst>
          </p:cNvPr>
          <p:cNvSpPr txBox="1"/>
          <p:nvPr/>
        </p:nvSpPr>
        <p:spPr>
          <a:xfrm>
            <a:off x="4129873" y="2199905"/>
            <a:ext cx="2898486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3200" dirty="0">
                <a:latin typeface="Serif"/>
                <a:ea typeface="メイリオ" panose="020B0604030504040204" pitchFamily="50" charset="-128"/>
              </a:rPr>
              <a:t>Data Assimilation</a:t>
            </a:r>
          </a:p>
          <a:p>
            <a:pPr algn="ctr"/>
            <a:r>
              <a:rPr kumimoji="1" lang="en-US" altLang="ja-JP" sz="3200" dirty="0">
                <a:latin typeface="Serif"/>
                <a:ea typeface="メイリオ" panose="020B0604030504040204" pitchFamily="50" charset="-128"/>
              </a:rPr>
              <a:t>(LETKF)</a:t>
            </a:r>
            <a:endParaRPr kumimoji="1" lang="ja-JP" altLang="en-US" sz="3200" dirty="0">
              <a:latin typeface="Serif"/>
              <a:ea typeface="メイリオ" panose="020B0604030504040204" pitchFamily="50" charset="-128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7D910DB2-CC19-4BE0-8EE3-9DBF7C3639EA}"/>
              </a:ext>
            </a:extLst>
          </p:cNvPr>
          <p:cNvSpPr txBox="1"/>
          <p:nvPr/>
        </p:nvSpPr>
        <p:spPr>
          <a:xfrm>
            <a:off x="8572579" y="1160230"/>
            <a:ext cx="305955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ja-JP" sz="3200" dirty="0">
                <a:latin typeface="Serif"/>
                <a:ea typeface="メイリオ" panose="020B0604030504040204" pitchFamily="50" charset="-128"/>
              </a:rPr>
              <a:t>Analysis</a:t>
            </a:r>
            <a:r>
              <a:rPr kumimoji="1" lang="en-US" altLang="ja-JP" sz="3200" dirty="0">
                <a:latin typeface="Serif"/>
                <a:ea typeface="メイリオ" panose="020B0604030504040204" pitchFamily="50" charset="-128"/>
              </a:rPr>
              <a:t> Ensemble</a:t>
            </a:r>
            <a:endParaRPr kumimoji="1" lang="ja-JP" altLang="en-US" sz="3200" dirty="0">
              <a:latin typeface="Serif"/>
              <a:ea typeface="メイリオ" panose="020B0604030504040204" pitchFamily="50" charset="-128"/>
            </a:endParaRPr>
          </a:p>
        </p:txBody>
      </p:sp>
      <p:cxnSp>
        <p:nvCxnSpPr>
          <p:cNvPr id="111" name="直線矢印コネクタ 110">
            <a:extLst>
              <a:ext uri="{FF2B5EF4-FFF2-40B4-BE49-F238E27FC236}">
                <a16:creationId xmlns:a16="http://schemas.microsoft.com/office/drawing/2014/main" id="{CFEEA746-8608-4700-8E07-DEB662FBBC59}"/>
              </a:ext>
            </a:extLst>
          </p:cNvPr>
          <p:cNvCxnSpPr>
            <a:cxnSpLocks/>
          </p:cNvCxnSpPr>
          <p:nvPr/>
        </p:nvCxnSpPr>
        <p:spPr>
          <a:xfrm flipV="1">
            <a:off x="7278652" y="2664135"/>
            <a:ext cx="792000" cy="0"/>
          </a:xfrm>
          <a:prstGeom prst="straightConnector1">
            <a:avLst/>
          </a:prstGeom>
          <a:ln w="762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>
            <a:extLst>
              <a:ext uri="{FF2B5EF4-FFF2-40B4-BE49-F238E27FC236}">
                <a16:creationId xmlns:a16="http://schemas.microsoft.com/office/drawing/2014/main" id="{3C9A800B-7930-4241-841C-96B362BE91C8}"/>
              </a:ext>
            </a:extLst>
          </p:cNvPr>
          <p:cNvCxnSpPr>
            <a:cxnSpLocks/>
          </p:cNvCxnSpPr>
          <p:nvPr/>
        </p:nvCxnSpPr>
        <p:spPr>
          <a:xfrm flipV="1">
            <a:off x="5481561" y="3479800"/>
            <a:ext cx="0" cy="552244"/>
          </a:xfrm>
          <a:prstGeom prst="straightConnector1">
            <a:avLst/>
          </a:prstGeom>
          <a:ln w="762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>
            <a:extLst>
              <a:ext uri="{FF2B5EF4-FFF2-40B4-BE49-F238E27FC236}">
                <a16:creationId xmlns:a16="http://schemas.microsoft.com/office/drawing/2014/main" id="{35024F70-CCD0-40DF-9F03-D3E781311C29}"/>
              </a:ext>
            </a:extLst>
          </p:cNvPr>
          <p:cNvCxnSpPr>
            <a:cxnSpLocks/>
          </p:cNvCxnSpPr>
          <p:nvPr/>
        </p:nvCxnSpPr>
        <p:spPr>
          <a:xfrm>
            <a:off x="9622982" y="3731384"/>
            <a:ext cx="0" cy="890525"/>
          </a:xfrm>
          <a:prstGeom prst="straightConnector1">
            <a:avLst/>
          </a:prstGeom>
          <a:ln w="762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>
            <a:extLst>
              <a:ext uri="{FF2B5EF4-FFF2-40B4-BE49-F238E27FC236}">
                <a16:creationId xmlns:a16="http://schemas.microsoft.com/office/drawing/2014/main" id="{55B12CDF-2C77-4511-86D8-ED51D7C38CC6}"/>
              </a:ext>
            </a:extLst>
          </p:cNvPr>
          <p:cNvCxnSpPr>
            <a:cxnSpLocks/>
          </p:cNvCxnSpPr>
          <p:nvPr/>
        </p:nvCxnSpPr>
        <p:spPr>
          <a:xfrm flipV="1">
            <a:off x="11370150" y="5455754"/>
            <a:ext cx="792000" cy="0"/>
          </a:xfrm>
          <a:prstGeom prst="straightConnector1">
            <a:avLst/>
          </a:prstGeom>
          <a:ln w="762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Picture 4" descr="https://upload.wikimedia.org/wikipedia/ja/0/06/AMeDAS.jpg">
            <a:extLst>
              <a:ext uri="{FF2B5EF4-FFF2-40B4-BE49-F238E27FC236}">
                <a16:creationId xmlns:a16="http://schemas.microsoft.com/office/drawing/2014/main" id="{9CE9ED3E-96B1-40A7-BDDA-F36CC7A00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1" r="4152"/>
          <a:stretch/>
        </p:blipFill>
        <p:spPr bwMode="auto">
          <a:xfrm>
            <a:off x="1161331" y="4032044"/>
            <a:ext cx="1538044" cy="1898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199DFBC7-A272-4D41-BAC9-AE108757C2D0}"/>
              </a:ext>
            </a:extLst>
          </p:cNvPr>
          <p:cNvSpPr txBox="1"/>
          <p:nvPr/>
        </p:nvSpPr>
        <p:spPr>
          <a:xfrm>
            <a:off x="1314001" y="4123534"/>
            <a:ext cx="850489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200" dirty="0">
                <a:solidFill>
                  <a:schemeClr val="bg1"/>
                </a:solidFill>
                <a:latin typeface="Serif"/>
                <a:ea typeface="メイリオ" panose="020B0604030504040204" pitchFamily="50" charset="-128"/>
              </a:rPr>
              <a:t>Surface</a:t>
            </a:r>
            <a:endParaRPr kumimoji="1" lang="ja-JP" altLang="en-US" sz="2200" dirty="0">
              <a:solidFill>
                <a:schemeClr val="bg1"/>
              </a:solidFill>
              <a:latin typeface="Serif"/>
              <a:ea typeface="メイリオ" panose="020B0604030504040204" pitchFamily="50" charset="-128"/>
            </a:endParaRPr>
          </a:p>
        </p:txBody>
      </p:sp>
      <p:sp>
        <p:nvSpPr>
          <p:cNvPr id="123" name="右中かっこ 122">
            <a:extLst>
              <a:ext uri="{FF2B5EF4-FFF2-40B4-BE49-F238E27FC236}">
                <a16:creationId xmlns:a16="http://schemas.microsoft.com/office/drawing/2014/main" id="{C26B89DA-0AF7-457A-81AE-7DAAA65E6659}"/>
              </a:ext>
            </a:extLst>
          </p:cNvPr>
          <p:cNvSpPr/>
          <p:nvPr/>
        </p:nvSpPr>
        <p:spPr>
          <a:xfrm>
            <a:off x="2700985" y="1669315"/>
            <a:ext cx="482207" cy="4275657"/>
          </a:xfrm>
          <a:prstGeom prst="rightBrace">
            <a:avLst>
              <a:gd name="adj1" fmla="val 8333"/>
              <a:gd name="adj2" fmla="val 235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24673C9B-8436-4D3F-8F75-D5ED6BDAB1E7}"/>
              </a:ext>
            </a:extLst>
          </p:cNvPr>
          <p:cNvCxnSpPr>
            <a:cxnSpLocks/>
          </p:cNvCxnSpPr>
          <p:nvPr/>
        </p:nvCxnSpPr>
        <p:spPr>
          <a:xfrm flipV="1">
            <a:off x="3038039" y="2674074"/>
            <a:ext cx="792000" cy="0"/>
          </a:xfrm>
          <a:prstGeom prst="straightConnector1">
            <a:avLst/>
          </a:prstGeom>
          <a:ln w="762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D0D9349-65AD-4830-8B71-02913F4412EC}"/>
              </a:ext>
            </a:extLst>
          </p:cNvPr>
          <p:cNvSpPr txBox="1"/>
          <p:nvPr/>
        </p:nvSpPr>
        <p:spPr>
          <a:xfrm>
            <a:off x="452443" y="2677731"/>
            <a:ext cx="5080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1200" dirty="0">
                <a:solidFill>
                  <a:schemeClr val="bg1"/>
                </a:solidFill>
                <a:latin typeface="Serif"/>
                <a:ea typeface="メイリオ" panose="020B0604030504040204" pitchFamily="50" charset="-128"/>
              </a:rPr>
              <a:t>©NOAA</a:t>
            </a:r>
            <a:endParaRPr kumimoji="1" lang="ja-JP" altLang="en-US" sz="1200" dirty="0">
              <a:solidFill>
                <a:schemeClr val="bg1"/>
              </a:solidFill>
              <a:latin typeface="Serif"/>
              <a:ea typeface="メイリオ" panose="020B060403050404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117EDBB-E959-4565-9204-1985DBEF3612}"/>
              </a:ext>
            </a:extLst>
          </p:cNvPr>
          <p:cNvSpPr txBox="1"/>
          <p:nvPr/>
        </p:nvSpPr>
        <p:spPr>
          <a:xfrm>
            <a:off x="2244145" y="2728054"/>
            <a:ext cx="3991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1200" dirty="0">
                <a:solidFill>
                  <a:schemeClr val="bg1"/>
                </a:solidFill>
                <a:latin typeface="Serif"/>
                <a:ea typeface="メイリオ" panose="020B0604030504040204" pitchFamily="50" charset="-128"/>
              </a:rPr>
              <a:t>©JMA</a:t>
            </a:r>
            <a:endParaRPr kumimoji="1" lang="ja-JP" altLang="en-US" sz="1200" dirty="0">
              <a:solidFill>
                <a:schemeClr val="bg1"/>
              </a:solidFill>
              <a:latin typeface="Serif"/>
              <a:ea typeface="メイリオ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411FB98-9C42-4312-886B-FBCE0D015694}"/>
              </a:ext>
            </a:extLst>
          </p:cNvPr>
          <p:cNvSpPr txBox="1"/>
          <p:nvPr/>
        </p:nvSpPr>
        <p:spPr>
          <a:xfrm>
            <a:off x="2225129" y="3792432"/>
            <a:ext cx="3991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1200" dirty="0">
                <a:solidFill>
                  <a:schemeClr val="bg1"/>
                </a:solidFill>
                <a:latin typeface="Serif"/>
                <a:ea typeface="メイリオ" panose="020B0604030504040204" pitchFamily="50" charset="-128"/>
              </a:rPr>
              <a:t>©JMA</a:t>
            </a:r>
            <a:endParaRPr kumimoji="1" lang="ja-JP" altLang="en-US" sz="1200" dirty="0">
              <a:solidFill>
                <a:schemeClr val="bg1"/>
              </a:solidFill>
              <a:latin typeface="Serif"/>
              <a:ea typeface="メイリオ" panose="020B060403050404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2163247-EB94-456B-89CF-50ADE01642BE}"/>
              </a:ext>
            </a:extLst>
          </p:cNvPr>
          <p:cNvSpPr txBox="1"/>
          <p:nvPr/>
        </p:nvSpPr>
        <p:spPr>
          <a:xfrm>
            <a:off x="2151031" y="5636984"/>
            <a:ext cx="3991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1200" dirty="0">
                <a:solidFill>
                  <a:schemeClr val="bg1"/>
                </a:solidFill>
                <a:latin typeface="Serif"/>
                <a:ea typeface="メイリオ" panose="020B0604030504040204" pitchFamily="50" charset="-128"/>
              </a:rPr>
              <a:t>©JMA</a:t>
            </a:r>
            <a:endParaRPr kumimoji="1" lang="ja-JP" altLang="en-US" sz="1200" dirty="0">
              <a:solidFill>
                <a:schemeClr val="bg1"/>
              </a:solidFill>
              <a:latin typeface="Serif"/>
              <a:ea typeface="メイリオ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2ED45A1-7DBF-4A77-BB6D-FFE4AE52FD5D}"/>
              </a:ext>
            </a:extLst>
          </p:cNvPr>
          <p:cNvSpPr txBox="1"/>
          <p:nvPr/>
        </p:nvSpPr>
        <p:spPr>
          <a:xfrm>
            <a:off x="415139" y="5631755"/>
            <a:ext cx="3991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1200" dirty="0">
                <a:solidFill>
                  <a:schemeClr val="bg1"/>
                </a:solidFill>
                <a:latin typeface="Serif"/>
                <a:ea typeface="メイリオ" panose="020B0604030504040204" pitchFamily="50" charset="-128"/>
              </a:rPr>
              <a:t>©JMA</a:t>
            </a:r>
            <a:endParaRPr kumimoji="1" lang="ja-JP" altLang="en-US" sz="1200" dirty="0">
              <a:solidFill>
                <a:schemeClr val="bg1"/>
              </a:solidFill>
              <a:latin typeface="Serif"/>
              <a:ea typeface="メイリオ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64EF27E-CF9C-46EE-B5E5-D1D7CBB096FB}"/>
              </a:ext>
            </a:extLst>
          </p:cNvPr>
          <p:cNvSpPr txBox="1"/>
          <p:nvPr/>
        </p:nvSpPr>
        <p:spPr>
          <a:xfrm>
            <a:off x="620624" y="3693607"/>
            <a:ext cx="3991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1200" dirty="0">
                <a:solidFill>
                  <a:schemeClr val="bg1"/>
                </a:solidFill>
                <a:latin typeface="Serif"/>
                <a:ea typeface="メイリオ" panose="020B0604030504040204" pitchFamily="50" charset="-128"/>
              </a:rPr>
              <a:t>©JMA</a:t>
            </a:r>
            <a:endParaRPr kumimoji="1" lang="ja-JP" altLang="en-US" sz="1200" dirty="0">
              <a:solidFill>
                <a:schemeClr val="bg1"/>
              </a:solidFill>
              <a:latin typeface="Serif"/>
              <a:ea typeface="メイリオ" panose="020B0604030504040204" pitchFamily="50" charset="-128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F1FF51A5-4F55-44F6-A955-543B8D9859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16739" y="3351808"/>
            <a:ext cx="1427340" cy="142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6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研究室">
      <a:dk1>
        <a:srgbClr val="333333"/>
      </a:dk1>
      <a:lt1>
        <a:srgbClr val="FFFFFF"/>
      </a:lt1>
      <a:dk2>
        <a:srgbClr val="666666"/>
      </a:dk2>
      <a:lt2>
        <a:srgbClr val="FAFAFA"/>
      </a:lt2>
      <a:accent1>
        <a:srgbClr val="DE0012"/>
      </a:accent1>
      <a:accent2>
        <a:srgbClr val="C2BC00"/>
      </a:accent2>
      <a:accent3>
        <a:srgbClr val="0080C2"/>
      </a:accent3>
      <a:accent4>
        <a:srgbClr val="6D242A"/>
      </a:accent4>
      <a:accent5>
        <a:srgbClr val="213742"/>
      </a:accent5>
      <a:accent6>
        <a:srgbClr val="219C1A"/>
      </a:accent6>
      <a:hlink>
        <a:srgbClr val="336699"/>
      </a:hlink>
      <a:folHlink>
        <a:srgbClr val="880FA9"/>
      </a:folHlink>
    </a:clrScheme>
    <a:fontScheme name="メイリオ/Segoe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kumimoji="1" sz="2400" dirty="0" smtClean="0">
            <a:latin typeface="Segoe UI" panose="020B0502040204020203" pitchFamily="34" charset="0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4085</TotalTime>
  <Words>399</Words>
  <Application>Microsoft Office PowerPoint</Application>
  <PresentationFormat>ワイド画面</PresentationFormat>
  <Paragraphs>87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NotoSansJP</vt:lpstr>
      <vt:lpstr>Serif</vt:lpstr>
      <vt:lpstr>游ゴシック</vt:lpstr>
      <vt:lpstr>Arial</vt:lpstr>
      <vt:lpstr>Cambria Math</vt:lpstr>
      <vt:lpstr>Segoe UI</vt:lpstr>
      <vt:lpstr>Office テーマ</vt:lpstr>
      <vt:lpstr>Figure / Schematic Images</vt:lpstr>
      <vt:lpstr>Schematic Image (模式図)</vt:lpstr>
      <vt:lpstr>説明</vt:lpstr>
      <vt:lpstr>Points</vt:lpstr>
      <vt:lpstr>Points</vt:lpstr>
      <vt:lpstr>Points</vt:lpstr>
      <vt:lpstr>Other Tools</vt:lpstr>
      <vt:lpstr>模式図の置き場 (論文)</vt:lpstr>
      <vt:lpstr>Takeshima et al. (ClimaX-LETKF)</vt:lpstr>
      <vt:lpstr>Shiraishi et al. (WGAN)</vt:lpstr>
      <vt:lpstr>Schematic Image (模式図) Before/After</vt:lpstr>
      <vt:lpstr>Takeshima et al. (ClimaX-LETKF)</vt:lpstr>
      <vt:lpstr>Shiraishi et al. (WGAN)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★Manuscript_Step99_FigureSchematic_framework_v20250730</dc:title>
  <cp:lastModifiedBy>Shunji Kotsuki</cp:lastModifiedBy>
  <cp:revision>464</cp:revision>
  <cp:lastPrinted>2024-02-28T01:47:55Z</cp:lastPrinted>
  <dcterms:created xsi:type="dcterms:W3CDTF">2024-02-21T01:35:34Z</dcterms:created>
  <dcterms:modified xsi:type="dcterms:W3CDTF">2025-09-07T16:57:36Z</dcterms:modified>
</cp:coreProperties>
</file>